
<file path=[Content_Types].xml><?xml version="1.0" encoding="utf-8"?>
<Types xmlns="http://schemas.openxmlformats.org/package/2006/content-types">
  <Default Extension="png" ContentType="image/png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1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1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1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1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454" r:id="rId5"/>
    <p:sldId id="464" r:id="rId6"/>
    <p:sldId id="465" r:id="rId7"/>
    <p:sldId id="466" r:id="rId8"/>
    <p:sldId id="467" r:id="rId9"/>
    <p:sldId id="470" r:id="rId10"/>
    <p:sldId id="471" r:id="rId11"/>
    <p:sldId id="472" r:id="rId12"/>
    <p:sldId id="473" r:id="rId13"/>
    <p:sldId id="475" r:id="rId14"/>
    <p:sldId id="476" r:id="rId15"/>
    <p:sldId id="42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5CF063D-1B67-B646-BDB3-054F905F6600}">
          <p14:sldIdLst>
            <p14:sldId id="256"/>
            <p14:sldId id="464"/>
            <p14:sldId id="424"/>
            <p14:sldId id="465"/>
            <p14:sldId id="454"/>
            <p14:sldId id="466"/>
            <p14:sldId id="467"/>
            <p14:sldId id="470"/>
            <p14:sldId id="471"/>
            <p14:sldId id="473"/>
            <p14:sldId id="475"/>
            <p14:sldId id="476"/>
            <p14:sldId id="472"/>
          </p14:sldIdLst>
        </p14:section>
        <p14:section name="文本信息挖掘" id="{1DDD8D60-C62D-0A4D-B507-BFB4878DFBF5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8FC"/>
    <a:srgbClr val="6E2465"/>
    <a:srgbClr val="C13228"/>
    <a:srgbClr val="F5D4ED"/>
    <a:srgbClr val="EAD8CB"/>
    <a:srgbClr val="9E5A9A"/>
    <a:srgbClr val="9B261E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7"/>
    <p:restoredTop sz="94092"/>
  </p:normalViewPr>
  <p:slideViewPr>
    <p:cSldViewPr snapToGrid="0" snapToObjects="1">
      <p:cViewPr varScale="1">
        <p:scale>
          <a:sx n="89" d="100"/>
          <a:sy n="89" d="100"/>
        </p:scale>
        <p:origin x="184" y="624"/>
      </p:cViewPr>
      <p:guideLst>
        <p:guide orient="horz" pos="2242"/>
        <p:guide pos="38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#1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1" qsCatId="simple" csTypeId="urn:microsoft.com/office/officeart/2005/8/colors/accent1_2#1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#1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C5D53-AC6C-BC4E-8B47-D471CD62C38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老师们下午好：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我是2016级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专业的学生，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吴铭英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。我的毕业论文选题是</a:t>
            </a:r>
            <a:r>
              <a:rPr kumimoji="1"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学习词典中成语例句的用途分类与提取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本论文是在俞敬松老师的指导下完成的。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C8D1-2A25-754F-84F3-059C8CFEEC8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3B1DB-D72F-BD41-B7FA-C0520EB70B9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jpeg"/><Relationship Id="rId8" Type="http://schemas.openxmlformats.org/officeDocument/2006/relationships/image" Target="../media/image26.jpeg"/><Relationship Id="rId7" Type="http://schemas.openxmlformats.org/officeDocument/2006/relationships/image" Target="../media/image25.jpeg"/><Relationship Id="rId6" Type="http://schemas.openxmlformats.org/officeDocument/2006/relationships/image" Target="../media/image4.png"/><Relationship Id="rId5" Type="http://schemas.microsoft.com/office/2007/relationships/diagramDrawing" Target="../diagrams/drawing8.xml"/><Relationship Id="rId4" Type="http://schemas.openxmlformats.org/officeDocument/2006/relationships/diagramColors" Target="../diagrams/colors8.xml"/><Relationship Id="rId3" Type="http://schemas.openxmlformats.org/officeDocument/2006/relationships/diagramQuickStyle" Target="../diagrams/quickStyle8.xml"/><Relationship Id="rId2" Type="http://schemas.openxmlformats.org/officeDocument/2006/relationships/diagramLayout" Target="../diagrams/layout8.xml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1" Type="http://schemas.openxmlformats.org/officeDocument/2006/relationships/diagramData" Target="../diagrams/data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jpeg"/><Relationship Id="rId8" Type="http://schemas.openxmlformats.org/officeDocument/2006/relationships/image" Target="../media/image30.jpeg"/><Relationship Id="rId7" Type="http://schemas.openxmlformats.org/officeDocument/2006/relationships/image" Target="../media/image29.png"/><Relationship Id="rId6" Type="http://schemas.openxmlformats.org/officeDocument/2006/relationships/image" Target="../media/image4.png"/><Relationship Id="rId5" Type="http://schemas.microsoft.com/office/2007/relationships/diagramDrawing" Target="../diagrams/drawing9.xml"/><Relationship Id="rId4" Type="http://schemas.openxmlformats.org/officeDocument/2006/relationships/diagramColors" Target="../diagrams/colors9.xml"/><Relationship Id="rId3" Type="http://schemas.openxmlformats.org/officeDocument/2006/relationships/diagramQuickStyle" Target="../diagrams/quickStyle9.xml"/><Relationship Id="rId2" Type="http://schemas.openxmlformats.org/officeDocument/2006/relationships/diagramLayout" Target="../diagrams/layout9.xml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7.xml"/><Relationship Id="rId1" Type="http://schemas.openxmlformats.org/officeDocument/2006/relationships/diagramData" Target="../diagrams/data9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jpe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4.png"/><Relationship Id="rId5" Type="http://schemas.microsoft.com/office/2007/relationships/diagramDrawing" Target="../diagrams/drawing10.xml"/><Relationship Id="rId4" Type="http://schemas.openxmlformats.org/officeDocument/2006/relationships/diagramColors" Target="../diagrams/colors10.xml"/><Relationship Id="rId3" Type="http://schemas.openxmlformats.org/officeDocument/2006/relationships/diagramQuickStyle" Target="../diagrams/quickStyle10.xml"/><Relationship Id="rId2" Type="http://schemas.openxmlformats.org/officeDocument/2006/relationships/diagramLayout" Target="../diagrams/layout10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7.xml"/><Relationship Id="rId1" Type="http://schemas.openxmlformats.org/officeDocument/2006/relationships/diagramData" Target="../diagrams/data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diagramDrawing" Target="../diagrams/drawing11.xml"/><Relationship Id="rId4" Type="http://schemas.openxmlformats.org/officeDocument/2006/relationships/diagramColors" Target="../diagrams/colors11.xml"/><Relationship Id="rId3" Type="http://schemas.openxmlformats.org/officeDocument/2006/relationships/diagramQuickStyle" Target="../diagrams/quickStyle11.xml"/><Relationship Id="rId2" Type="http://schemas.openxmlformats.org/officeDocument/2006/relationships/diagramLayout" Target="../diagrams/layout11.xml"/><Relationship Id="rId1" Type="http://schemas.openxmlformats.org/officeDocument/2006/relationships/diagramData" Target="../diagrams/data1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GIF"/><Relationship Id="rId8" Type="http://schemas.openxmlformats.org/officeDocument/2006/relationships/image" Target="../media/image6.GIF"/><Relationship Id="rId7" Type="http://schemas.openxmlformats.org/officeDocument/2006/relationships/image" Target="../media/image5.GIF"/><Relationship Id="rId6" Type="http://schemas.openxmlformats.org/officeDocument/2006/relationships/image" Target="../media/image4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7.xml"/><Relationship Id="rId1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8" Type="http://schemas.openxmlformats.org/officeDocument/2006/relationships/image" Target="../media/image9.jpeg"/><Relationship Id="rId7" Type="http://schemas.openxmlformats.org/officeDocument/2006/relationships/image" Target="../media/image8.jpeg"/><Relationship Id="rId6" Type="http://schemas.openxmlformats.org/officeDocument/2006/relationships/image" Target="../media/image4.png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7.xml"/><Relationship Id="rId1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4.png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4.jpeg"/><Relationship Id="rId1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4.png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8.png"/><Relationship Id="rId1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7.xml"/><Relationship Id="rId1" Type="http://schemas.openxmlformats.org/officeDocument/2006/relationships/diagramData" Target="../diagrams/data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4.png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7.xml"/><Relationship Id="rId1" Type="http://schemas.openxmlformats.org/officeDocument/2006/relationships/diagramData" Target="../diagrams/data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4.png"/><Relationship Id="rId5" Type="http://schemas.microsoft.com/office/2007/relationships/diagramDrawing" Target="../diagrams/drawing7.xml"/><Relationship Id="rId4" Type="http://schemas.openxmlformats.org/officeDocument/2006/relationships/diagramColors" Target="../diagrams/colors7.xml"/><Relationship Id="rId3" Type="http://schemas.openxmlformats.org/officeDocument/2006/relationships/diagramQuickStyle" Target="../diagrams/quickStyle7.xml"/><Relationship Id="rId2" Type="http://schemas.openxmlformats.org/officeDocument/2006/relationships/diagramLayout" Target="../diagrams/layout7.xml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7.xml"/><Relationship Id="rId1" Type="http://schemas.openxmlformats.org/officeDocument/2006/relationships/diagramData" Target="../diagrams/data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697818"/>
            <a:ext cx="12192000" cy="3128963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kumimoji="1"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</a:rPr>
              <a:t>第七课</a:t>
            </a:r>
            <a:r>
              <a:rPr kumimoji="1" lang="en-US" altLang="zh-CN" sz="4000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sz="4000" b="1" dirty="0">
                <a:solidFill>
                  <a:schemeClr val="bg1"/>
                </a:solidFill>
                <a:sym typeface="+mn-ea"/>
              </a:rPr>
              <a:t>多分支结构</a:t>
            </a:r>
            <a:r>
              <a:rPr lang="zh-CN" altLang="en-US" sz="4000" b="1" dirty="0">
                <a:solidFill>
                  <a:schemeClr val="bg1"/>
                </a:solidFill>
                <a:sym typeface="+mn-ea"/>
              </a:rPr>
              <a:t>的应用实例</a:t>
            </a:r>
            <a:endParaRPr kumimoji="1" lang="zh-CN" altLang="en-US" sz="4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形 7" descr="学位帽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525220" y="4219694"/>
            <a:ext cx="579120" cy="5791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104340" y="432458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授课人</a:t>
            </a:r>
            <a:r>
              <a:rPr kumimoji="1"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kumimoji="1"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吴铭英</a:t>
            </a:r>
            <a:endParaRPr kumimoji="1" lang="zh-CN" altLang="en-US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6660"/>
            <a:ext cx="5822525" cy="151829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988365" y="4326516"/>
            <a:ext cx="17824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时间</a:t>
            </a:r>
            <a:r>
              <a:rPr kumimoji="1"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2021</a:t>
            </a:r>
            <a:r>
              <a:rPr kumimoji="1"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kumimoji="1"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1"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月</a:t>
            </a:r>
            <a:endParaRPr kumimoji="1" lang="zh-CN" altLang="en-US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形 2" descr="日历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7169" y="4219694"/>
            <a:ext cx="579120" cy="5791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71746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学习任务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牛刀小试——参考代码</a:t>
            </a:r>
            <a:r>
              <a:rPr kumimoji="1" lang="en-US" altLang="zh-CN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</a:t>
            </a:r>
            <a:endParaRPr kumimoji="1" lang="en-US" altLang="zh-CN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5704918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2" name="矩形 21">
            <a:hlinkClick r:id="" action="ppaction://noaction"/>
          </p:cNvPr>
          <p:cNvSpPr/>
          <p:nvPr/>
        </p:nvSpPr>
        <p:spPr>
          <a:xfrm>
            <a:off x="19575" y="395739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程序调试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19575" y="207271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问题分析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矩形 23">
            <a:hlinkClick r:id="" action="ppaction://noaction"/>
          </p:cNvPr>
          <p:cNvSpPr/>
          <p:nvPr/>
        </p:nvSpPr>
        <p:spPr>
          <a:xfrm>
            <a:off x="19575" y="47968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总结提升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19575" y="29807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算法设计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572288" y="1574954"/>
            <a:ext cx="5184438" cy="4389672"/>
            <a:chOff x="7974957" y="1744428"/>
            <a:chExt cx="5184438" cy="4389672"/>
          </a:xfrm>
        </p:grpSpPr>
        <p:grpSp>
          <p:nvGrpSpPr>
            <p:cNvPr id="15" name="išľîḓè"/>
            <p:cNvGrpSpPr/>
            <p:nvPr/>
          </p:nvGrpSpPr>
          <p:grpSpPr>
            <a:xfrm>
              <a:off x="7974957" y="1744428"/>
              <a:ext cx="1329750" cy="4389672"/>
              <a:chOff x="7853132" y="1380478"/>
              <a:chExt cx="1440000" cy="4753622"/>
            </a:xfrm>
          </p:grpSpPr>
          <p:sp>
            <p:nvSpPr>
              <p:cNvPr id="18" name="iṣḻïḓe"/>
              <p:cNvSpPr/>
              <p:nvPr/>
            </p:nvSpPr>
            <p:spPr>
              <a:xfrm>
                <a:off x="7853132" y="1380478"/>
                <a:ext cx="1440000" cy="1440000"/>
              </a:xfrm>
              <a:prstGeom prst="roundRect">
                <a:avLst>
                  <a:gd name="adj" fmla="val 6800"/>
                </a:avLst>
              </a:prstGeom>
              <a:blipFill>
                <a:blip r:embed="rId7"/>
                <a:stretch>
                  <a:fillRect l="-35213" r="-34548"/>
                </a:stretch>
              </a:blipFill>
              <a:ln w="38100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Autofit/>
              </a:bodyPr>
              <a:p>
                <a:pPr algn="ctr"/>
                <a:endParaRPr lang="zh-CN" altLang="en-US" dirty="0"/>
              </a:p>
            </p:txBody>
          </p:sp>
          <p:sp>
            <p:nvSpPr>
              <p:cNvPr id="19" name="íśḻïďê"/>
              <p:cNvSpPr/>
              <p:nvPr/>
            </p:nvSpPr>
            <p:spPr>
              <a:xfrm>
                <a:off x="7853132" y="3037289"/>
                <a:ext cx="1440000" cy="1440000"/>
              </a:xfrm>
              <a:prstGeom prst="roundRect">
                <a:avLst>
                  <a:gd name="adj" fmla="val 6800"/>
                </a:avLst>
              </a:prstGeom>
              <a:blipFill>
                <a:blip r:embed="rId8"/>
                <a:stretch>
                  <a:fillRect l="-25269" r="-24791"/>
                </a:stretch>
              </a:blipFill>
              <a:ln w="38100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Autofit/>
              </a:bodyPr>
              <a:p>
                <a:pPr algn="ctr"/>
                <a:endParaRPr lang="zh-CN" altLang="en-US" dirty="0"/>
              </a:p>
            </p:txBody>
          </p:sp>
          <p:sp>
            <p:nvSpPr>
              <p:cNvPr id="20" name="íṡḷíḓe"/>
              <p:cNvSpPr/>
              <p:nvPr/>
            </p:nvSpPr>
            <p:spPr>
              <a:xfrm>
                <a:off x="7853132" y="4694100"/>
                <a:ext cx="1440000" cy="1440000"/>
              </a:xfrm>
              <a:prstGeom prst="roundRect">
                <a:avLst>
                  <a:gd name="adj" fmla="val 6800"/>
                </a:avLst>
              </a:prstGeom>
              <a:blipFill>
                <a:blip r:embed="rId9"/>
                <a:stretch>
                  <a:fillRect l="-25239" r="-24761"/>
                </a:stretch>
              </a:blipFill>
              <a:ln w="38100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Autofit/>
              </a:bodyPr>
              <a:p>
                <a:pPr algn="ctr"/>
                <a:endParaRPr lang="zh-CN" altLang="en-US" dirty="0"/>
              </a:p>
            </p:txBody>
          </p:sp>
        </p:grpSp>
        <p:sp>
          <p:nvSpPr>
            <p:cNvPr id="21" name="íṡľîde"/>
            <p:cNvSpPr txBox="1"/>
            <p:nvPr/>
          </p:nvSpPr>
          <p:spPr>
            <a:xfrm>
              <a:off x="9456127" y="2067527"/>
              <a:ext cx="19765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 dirty="0"/>
                <a:t>float( )</a:t>
              </a:r>
              <a:r>
                <a:rPr lang="zh-CN" altLang="en-US" sz="2400" b="1" dirty="0"/>
                <a:t>函数</a:t>
              </a:r>
              <a:endParaRPr lang="zh-CN" altLang="en-US" sz="2400" b="1" dirty="0"/>
            </a:p>
          </p:txBody>
        </p:sp>
        <p:sp>
          <p:nvSpPr>
            <p:cNvPr id="26" name="iṧļîḓé"/>
            <p:cNvSpPr txBox="1"/>
            <p:nvPr/>
          </p:nvSpPr>
          <p:spPr>
            <a:xfrm>
              <a:off x="9456126" y="3565095"/>
              <a:ext cx="2458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 dirty="0">
                  <a:solidFill>
                    <a:srgbClr val="FF0000"/>
                  </a:solidFill>
                </a:rPr>
                <a:t>逻辑运算符 </a:t>
              </a:r>
              <a:r>
                <a:rPr lang="en-US" altLang="zh-CN" sz="2400" b="1" dirty="0">
                  <a:solidFill>
                    <a:srgbClr val="FF0000"/>
                  </a:solidFill>
                </a:rPr>
                <a:t>and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ïsḻíďê"/>
            <p:cNvSpPr txBox="1"/>
            <p:nvPr/>
          </p:nvSpPr>
          <p:spPr>
            <a:xfrm>
              <a:off x="9456127" y="5142803"/>
              <a:ext cx="17198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 dirty="0"/>
                <a:t>字符串连接</a:t>
              </a:r>
              <a:endParaRPr lang="zh-CN" altLang="en-US" sz="2400" b="1" dirty="0"/>
            </a:p>
          </p:txBody>
        </p:sp>
        <p:sp>
          <p:nvSpPr>
            <p:cNvPr id="28" name="îṡḷïḑê"/>
            <p:cNvSpPr txBox="1"/>
            <p:nvPr/>
          </p:nvSpPr>
          <p:spPr>
            <a:xfrm>
              <a:off x="9416392" y="2498571"/>
              <a:ext cx="3149383" cy="32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rPr>
                <a:t>字符串类型转换为浮点数类型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endParaRPr>
            </a:p>
          </p:txBody>
        </p:sp>
        <p:sp>
          <p:nvSpPr>
            <p:cNvPr id="30" name="islïḍe"/>
            <p:cNvSpPr txBox="1"/>
            <p:nvPr/>
          </p:nvSpPr>
          <p:spPr>
            <a:xfrm>
              <a:off x="9456127" y="4026800"/>
              <a:ext cx="3703268" cy="32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rPr>
                <a:t>数值范围使用 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rPr>
                <a:t>and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endParaRPr>
            </a:p>
          </p:txBody>
        </p:sp>
        <p:sp>
          <p:nvSpPr>
            <p:cNvPr id="31" name="ïsļíḋé"/>
            <p:cNvSpPr txBox="1"/>
            <p:nvPr/>
          </p:nvSpPr>
          <p:spPr>
            <a:xfrm>
              <a:off x="9456127" y="5558493"/>
              <a:ext cx="3497080" cy="32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rPr>
                <a:t>使用逗号连接字符串与变量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endParaRPr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1906" y="1399694"/>
            <a:ext cx="3939263" cy="4564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71746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学习任务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牛刀小试——参考代码</a:t>
            </a:r>
            <a:r>
              <a:rPr kumimoji="1" lang="en-US" altLang="zh-CN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endParaRPr kumimoji="1" lang="en-US" altLang="zh-CN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5704918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2" name="矩形 21">
            <a:hlinkClick r:id="" action="ppaction://noaction"/>
          </p:cNvPr>
          <p:cNvSpPr/>
          <p:nvPr/>
        </p:nvSpPr>
        <p:spPr>
          <a:xfrm>
            <a:off x="19575" y="395739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程序调试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19575" y="207271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问题分析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矩形 23">
            <a:hlinkClick r:id="" action="ppaction://noaction"/>
          </p:cNvPr>
          <p:cNvSpPr/>
          <p:nvPr/>
        </p:nvSpPr>
        <p:spPr>
          <a:xfrm>
            <a:off x="19575" y="47968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总结提升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19575" y="29807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算法设计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5640" y="1325880"/>
            <a:ext cx="4613910" cy="5346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组合 5"/>
          <p:cNvGrpSpPr/>
          <p:nvPr/>
        </p:nvGrpSpPr>
        <p:grpSpPr>
          <a:xfrm>
            <a:off x="7033933" y="2304640"/>
            <a:ext cx="5184438" cy="3441787"/>
            <a:chOff x="7974957" y="2406804"/>
            <a:chExt cx="5184438" cy="3441787"/>
          </a:xfrm>
        </p:grpSpPr>
        <p:grpSp>
          <p:nvGrpSpPr>
            <p:cNvPr id="8" name="išľîḓè"/>
            <p:cNvGrpSpPr/>
            <p:nvPr/>
          </p:nvGrpSpPr>
          <p:grpSpPr>
            <a:xfrm>
              <a:off x="7974957" y="2406804"/>
              <a:ext cx="1329750" cy="3441787"/>
              <a:chOff x="7853132" y="2097772"/>
              <a:chExt cx="1440000" cy="3727147"/>
            </a:xfrm>
          </p:grpSpPr>
          <p:sp>
            <p:nvSpPr>
              <p:cNvPr id="36" name="iṣḻïḓe"/>
              <p:cNvSpPr/>
              <p:nvPr/>
            </p:nvSpPr>
            <p:spPr>
              <a:xfrm>
                <a:off x="7853132" y="2097772"/>
                <a:ext cx="1440000" cy="1440000"/>
              </a:xfrm>
              <a:prstGeom prst="roundRect">
                <a:avLst>
                  <a:gd name="adj" fmla="val 6800"/>
                </a:avLst>
              </a:prstGeom>
              <a:blipFill>
                <a:blip r:embed="rId8"/>
                <a:stretch>
                  <a:fillRect t="-25239" b="-24761"/>
                </a:stretch>
              </a:blipFill>
              <a:ln w="38100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Autofit/>
              </a:bodyPr>
              <a:p>
                <a:pPr algn="ctr"/>
                <a:endParaRPr lang="zh-CN" altLang="en-US" dirty="0"/>
              </a:p>
            </p:txBody>
          </p:sp>
          <p:sp>
            <p:nvSpPr>
              <p:cNvPr id="37" name="íśḻïďê"/>
              <p:cNvSpPr/>
              <p:nvPr/>
            </p:nvSpPr>
            <p:spPr>
              <a:xfrm>
                <a:off x="7853132" y="4384919"/>
                <a:ext cx="1440000" cy="1440000"/>
              </a:xfrm>
              <a:prstGeom prst="roundRect">
                <a:avLst>
                  <a:gd name="adj" fmla="val 6800"/>
                </a:avLst>
              </a:prstGeom>
              <a:blipFill>
                <a:blip r:embed="rId9"/>
                <a:stretch>
                  <a:fillRect l="-39260" r="-38518"/>
                </a:stretch>
              </a:blipFill>
              <a:ln w="38100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Autofit/>
              </a:bodyPr>
              <a:p>
                <a:pPr algn="ctr"/>
                <a:endParaRPr lang="zh-CN" altLang="en-US" dirty="0"/>
              </a:p>
            </p:txBody>
          </p:sp>
        </p:grpSp>
        <p:sp>
          <p:nvSpPr>
            <p:cNvPr id="9" name="íṡľîde"/>
            <p:cNvSpPr txBox="1"/>
            <p:nvPr/>
          </p:nvSpPr>
          <p:spPr>
            <a:xfrm>
              <a:off x="9456127" y="2729903"/>
              <a:ext cx="19765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 dirty="0">
                  <a:solidFill>
                    <a:srgbClr val="FF0000"/>
                  </a:solidFill>
                </a:rPr>
                <a:t>顺序结构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iṧļîḓé"/>
            <p:cNvSpPr txBox="1"/>
            <p:nvPr/>
          </p:nvSpPr>
          <p:spPr>
            <a:xfrm>
              <a:off x="9456126" y="4809547"/>
              <a:ext cx="2458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 dirty="0"/>
                <a:t>非法输入处理</a:t>
              </a:r>
              <a:endParaRPr lang="zh-CN" altLang="en-US" sz="2400" b="1" dirty="0"/>
            </a:p>
          </p:txBody>
        </p:sp>
        <p:sp>
          <p:nvSpPr>
            <p:cNvPr id="12" name="îṡḷïḑê"/>
            <p:cNvSpPr txBox="1"/>
            <p:nvPr/>
          </p:nvSpPr>
          <p:spPr>
            <a:xfrm>
              <a:off x="9456126" y="3160947"/>
              <a:ext cx="3149383" cy="32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rPr>
                <a:t>简化代码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endParaRPr>
            </a:p>
          </p:txBody>
        </p:sp>
        <p:sp>
          <p:nvSpPr>
            <p:cNvPr id="34" name="islïḍe"/>
            <p:cNvSpPr txBox="1"/>
            <p:nvPr/>
          </p:nvSpPr>
          <p:spPr>
            <a:xfrm>
              <a:off x="9456127" y="5271252"/>
              <a:ext cx="3703268" cy="32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rPr>
                <a:t>输入不正确数值时提示用户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71746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学习任务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牛刀小试——参考代码</a:t>
            </a:r>
            <a:r>
              <a:rPr kumimoji="1" lang="en-US" altLang="zh-CN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</a:t>
            </a:r>
            <a:endParaRPr kumimoji="1" lang="en-US" altLang="zh-CN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5704918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2" name="矩形 21">
            <a:hlinkClick r:id="" action="ppaction://noaction"/>
          </p:cNvPr>
          <p:cNvSpPr/>
          <p:nvPr/>
        </p:nvSpPr>
        <p:spPr>
          <a:xfrm>
            <a:off x="19575" y="395739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程序调试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19575" y="207271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问题分析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矩形 23">
            <a:hlinkClick r:id="" action="ppaction://noaction"/>
          </p:cNvPr>
          <p:cNvSpPr/>
          <p:nvPr/>
        </p:nvSpPr>
        <p:spPr>
          <a:xfrm>
            <a:off x="19575" y="47968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总结提升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19575" y="29807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算法设计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6570" y="1697355"/>
            <a:ext cx="5184775" cy="2007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7910" y="1326515"/>
            <a:ext cx="4389120" cy="5055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íśḻïďê"/>
          <p:cNvSpPr/>
          <p:nvPr/>
        </p:nvSpPr>
        <p:spPr>
          <a:xfrm>
            <a:off x="1766811" y="4559552"/>
            <a:ext cx="1329750" cy="1329750"/>
          </a:xfrm>
          <a:prstGeom prst="roundRect">
            <a:avLst>
              <a:gd name="adj" fmla="val 6800"/>
            </a:avLst>
          </a:prstGeom>
          <a:blipFill>
            <a:blip r:embed="rId9"/>
            <a:stretch>
              <a:fillRect l="-25357" r="-24878"/>
            </a:stretch>
          </a:blip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8" name="iṧļîḓé"/>
          <p:cNvSpPr txBox="1"/>
          <p:nvPr/>
        </p:nvSpPr>
        <p:spPr>
          <a:xfrm>
            <a:off x="3247980" y="4850258"/>
            <a:ext cx="245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列表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9" name="islïḍe"/>
          <p:cNvSpPr txBox="1"/>
          <p:nvPr/>
        </p:nvSpPr>
        <p:spPr>
          <a:xfrm>
            <a:off x="3247981" y="5311963"/>
            <a:ext cx="3703268" cy="32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rPr>
              <a:t>储存不同类型的信息</a:t>
            </a:r>
            <a:endParaRPr lang="en-US" altLang="zh-CN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91430" y="1051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语言特点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3435262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编程之旅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19575" y="4570559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作业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91430" y="0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91635"/>
            <a:ext cx="4068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参考文献</a:t>
            </a:r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063583" y="1244498"/>
            <a:ext cx="95954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GB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浙江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信息技术教材八年级上册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信息学竞赛</a:t>
            </a:r>
            <a:endParaRPr lang="en-GB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GB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学习手册 第三版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zh-CN" altLang="en-US" sz="2400" dirty="0"/>
              <a:t>与孩子一起学编程</a:t>
            </a:r>
            <a:endParaRPr kumimoji="1" lang="en-US" altLang="zh-CN" sz="24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北京大学软件与微电子学院 高天放 </a:t>
            </a:r>
            <a:r>
              <a:rPr kumimoji="1"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kumimoji="1"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课件</a:t>
            </a:r>
            <a:endParaRPr kumimoji="1"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笨方法学</a:t>
            </a:r>
            <a:r>
              <a:rPr kumimoji="1"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endParaRPr kumimoji="1"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Github</a:t>
            </a:r>
            <a:r>
              <a:rPr kumimoji="1"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python100</a:t>
            </a:r>
            <a:r>
              <a:rPr kumimoji="1"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天从新手到大师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矩形 13">
            <a:hlinkClick r:id="" action="ppaction://noaction"/>
          </p:cNvPr>
          <p:cNvSpPr/>
          <p:nvPr/>
        </p:nvSpPr>
        <p:spPr>
          <a:xfrm>
            <a:off x="29362" y="2299965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编程环境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矩形 14">
            <a:hlinkClick r:id="" action="ppaction://noaction"/>
          </p:cNvPr>
          <p:cNvSpPr/>
          <p:nvPr/>
        </p:nvSpPr>
        <p:spPr>
          <a:xfrm>
            <a:off x="0" y="5705856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参考文献</a:t>
            </a:r>
            <a:endParaRPr kumimoji="1" lang="zh-CN" altLang="zh-CN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27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学习任务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学习任务——温故知新</a:t>
            </a:r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570491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牛刀小试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5" name="直线箭头连接符 14"/>
          <p:cNvCxnSpPr/>
          <p:nvPr/>
        </p:nvCxnSpPr>
        <p:spPr>
          <a:xfrm>
            <a:off x="1762539" y="1490659"/>
            <a:ext cx="10336070" cy="80254"/>
          </a:xfrm>
          <a:prstGeom prst="straightConnector1">
            <a:avLst/>
          </a:prstGeom>
          <a:ln w="34925">
            <a:solidFill>
              <a:srgbClr val="6E24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629998" y="1078301"/>
            <a:ext cx="856416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6E2465"/>
                </a:solidFill>
                <a:sym typeface="+mn-ea"/>
              </a:rPr>
              <a:t>生活中的多分支结构</a:t>
            </a:r>
            <a:r>
              <a:rPr kumimoji="1" lang="zh-CN" altLang="en-US" sz="2400" b="1" dirty="0">
                <a:solidFill>
                  <a:srgbClr val="6E2465"/>
                </a:solidFill>
              </a:rPr>
              <a:t>（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是什么</a:t>
            </a:r>
            <a:r>
              <a:rPr kumimoji="1" lang="zh-CN" altLang="en-US" sz="2400" b="1" dirty="0">
                <a:solidFill>
                  <a:srgbClr val="6E2465"/>
                </a:solidFill>
              </a:rPr>
              <a:t>——怎么做）</a:t>
            </a:r>
            <a:endParaRPr kumimoji="1" lang="zh-CN" altLang="en-US" sz="2400" b="1" dirty="0">
              <a:solidFill>
                <a:srgbClr val="6E246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2" name="矩形 21">
            <a:hlinkClick r:id="" action="ppaction://noaction"/>
          </p:cNvPr>
          <p:cNvSpPr/>
          <p:nvPr/>
        </p:nvSpPr>
        <p:spPr>
          <a:xfrm>
            <a:off x="19575" y="388881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程序调试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19575" y="207271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问题分析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矩形 23">
            <a:hlinkClick r:id="" action="ppaction://noaction"/>
          </p:cNvPr>
          <p:cNvSpPr/>
          <p:nvPr/>
        </p:nvSpPr>
        <p:spPr>
          <a:xfrm>
            <a:off x="19575" y="47968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总结提升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19575" y="29807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算法设计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65" name="#47786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1337165" y="1821171"/>
            <a:ext cx="10417216" cy="4560666"/>
            <a:chOff x="902825" y="1261101"/>
            <a:chExt cx="10417216" cy="4560666"/>
          </a:xfrm>
        </p:grpSpPr>
        <p:cxnSp>
          <p:nvCxnSpPr>
            <p:cNvPr id="66" name="直接连接符 65"/>
            <p:cNvCxnSpPr/>
            <p:nvPr/>
          </p:nvCxnSpPr>
          <p:spPr>
            <a:xfrm flipH="1">
              <a:off x="902825" y="3489767"/>
              <a:ext cx="10417216" cy="0"/>
            </a:xfrm>
            <a:prstGeom prst="line">
              <a:avLst/>
            </a:prstGeom>
            <a:ln w="6350" cap="rnd">
              <a:gradFill flip="none" rotWithShape="1">
                <a:gsLst>
                  <a:gs pos="0">
                    <a:schemeClr val="bg1"/>
                  </a:gs>
                  <a:gs pos="77000">
                    <a:schemeClr val="bg1">
                      <a:lumMod val="95000"/>
                    </a:schemeClr>
                  </a:gs>
                  <a:gs pos="3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îşļîde"/>
            <p:cNvGrpSpPr/>
            <p:nvPr/>
          </p:nvGrpSpPr>
          <p:grpSpPr>
            <a:xfrm>
              <a:off x="2940014" y="3221385"/>
              <a:ext cx="576830" cy="576827"/>
              <a:chOff x="6844265" y="4734713"/>
              <a:chExt cx="410200" cy="410198"/>
            </a:xfrm>
          </p:grpSpPr>
          <p:sp>
            <p:nvSpPr>
              <p:cNvPr id="83" name="ï$ḷíḓe"/>
              <p:cNvSpPr/>
              <p:nvPr/>
            </p:nvSpPr>
            <p:spPr>
              <a:xfrm>
                <a:off x="6844265" y="4734713"/>
                <a:ext cx="410200" cy="410198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60000">
                    <a:schemeClr val="accent3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50800" dist="50800" dir="5400000" algn="ctr" rotWithShape="0">
                  <a:schemeClr val="accent3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ís1iḓé"/>
              <p:cNvSpPr/>
              <p:nvPr/>
            </p:nvSpPr>
            <p:spPr>
              <a:xfrm>
                <a:off x="6984143" y="4853985"/>
                <a:ext cx="130443" cy="178001"/>
              </a:xfrm>
              <a:custGeom>
                <a:avLst/>
                <a:gdLst>
                  <a:gd name="T0" fmla="*/ 5006 w 5006"/>
                  <a:gd name="T1" fmla="*/ 1715 h 6841"/>
                  <a:gd name="T2" fmla="*/ 4999 w 5006"/>
                  <a:gd name="T3" fmla="*/ 1680 h 6841"/>
                  <a:gd name="T4" fmla="*/ 4980 w 5006"/>
                  <a:gd name="T5" fmla="*/ 1648 h 6841"/>
                  <a:gd name="T6" fmla="*/ 3667 w 5006"/>
                  <a:gd name="T7" fmla="*/ 1648 h 6841"/>
                  <a:gd name="T8" fmla="*/ 3652 w 5006"/>
                  <a:gd name="T9" fmla="*/ 1672 h 6841"/>
                  <a:gd name="T10" fmla="*/ 3642 w 5006"/>
                  <a:gd name="T11" fmla="*/ 1704 h 6841"/>
                  <a:gd name="T12" fmla="*/ 3642 w 5006"/>
                  <a:gd name="T13" fmla="*/ 1733 h 6841"/>
                  <a:gd name="T14" fmla="*/ 3946 w 5006"/>
                  <a:gd name="T15" fmla="*/ 3060 h 6841"/>
                  <a:gd name="T16" fmla="*/ 2845 w 5006"/>
                  <a:gd name="T17" fmla="*/ 2864 h 6841"/>
                  <a:gd name="T18" fmla="*/ 3184 w 5006"/>
                  <a:gd name="T19" fmla="*/ 832 h 6841"/>
                  <a:gd name="T20" fmla="*/ 3186 w 5006"/>
                  <a:gd name="T21" fmla="*/ 805 h 6841"/>
                  <a:gd name="T22" fmla="*/ 3179 w 5006"/>
                  <a:gd name="T23" fmla="*/ 770 h 6841"/>
                  <a:gd name="T24" fmla="*/ 3160 w 5006"/>
                  <a:gd name="T25" fmla="*/ 738 h 6841"/>
                  <a:gd name="T26" fmla="*/ 1847 w 5006"/>
                  <a:gd name="T27" fmla="*/ 738 h 6841"/>
                  <a:gd name="T28" fmla="*/ 1832 w 5006"/>
                  <a:gd name="T29" fmla="*/ 762 h 6841"/>
                  <a:gd name="T30" fmla="*/ 1822 w 5006"/>
                  <a:gd name="T31" fmla="*/ 794 h 6841"/>
                  <a:gd name="T32" fmla="*/ 1821 w 5006"/>
                  <a:gd name="T33" fmla="*/ 822 h 6841"/>
                  <a:gd name="T34" fmla="*/ 2072 w 5006"/>
                  <a:gd name="T35" fmla="*/ 2010 h 6841"/>
                  <a:gd name="T36" fmla="*/ 812 w 5006"/>
                  <a:gd name="T37" fmla="*/ 3292 h 6841"/>
                  <a:gd name="T38" fmla="*/ 1364 w 5006"/>
                  <a:gd name="T39" fmla="*/ 1742 h 6841"/>
                  <a:gd name="T40" fmla="*/ 1365 w 5006"/>
                  <a:gd name="T41" fmla="*/ 1715 h 6841"/>
                  <a:gd name="T42" fmla="*/ 1358 w 5006"/>
                  <a:gd name="T43" fmla="*/ 1680 h 6841"/>
                  <a:gd name="T44" fmla="*/ 1339 w 5006"/>
                  <a:gd name="T45" fmla="*/ 1648 h 6841"/>
                  <a:gd name="T46" fmla="*/ 27 w 5006"/>
                  <a:gd name="T47" fmla="*/ 1648 h 6841"/>
                  <a:gd name="T48" fmla="*/ 11 w 5006"/>
                  <a:gd name="T49" fmla="*/ 1672 h 6841"/>
                  <a:gd name="T50" fmla="*/ 1 w 5006"/>
                  <a:gd name="T51" fmla="*/ 1704 h 6841"/>
                  <a:gd name="T52" fmla="*/ 1 w 5006"/>
                  <a:gd name="T53" fmla="*/ 1733 h 6841"/>
                  <a:gd name="T54" fmla="*/ 308 w 5006"/>
                  <a:gd name="T55" fmla="*/ 3044 h 6841"/>
                  <a:gd name="T56" fmla="*/ 2162 w 5006"/>
                  <a:gd name="T57" fmla="*/ 6158 h 6841"/>
                  <a:gd name="T58" fmla="*/ 3414 w 5006"/>
                  <a:gd name="T59" fmla="*/ 6727 h 6841"/>
                  <a:gd name="T60" fmla="*/ 4428 w 5006"/>
                  <a:gd name="T61" fmla="*/ 3300 h 6841"/>
                  <a:gd name="T62" fmla="*/ 5004 w 5006"/>
                  <a:gd name="T63" fmla="*/ 1742 h 6841"/>
                  <a:gd name="T64" fmla="*/ 357 w 5006"/>
                  <a:gd name="T65" fmla="*/ 1607 h 6841"/>
                  <a:gd name="T66" fmla="*/ 1113 w 5006"/>
                  <a:gd name="T67" fmla="*/ 1834 h 6841"/>
                  <a:gd name="T68" fmla="*/ 508 w 5006"/>
                  <a:gd name="T69" fmla="*/ 2937 h 6841"/>
                  <a:gd name="T70" fmla="*/ 2162 w 5006"/>
                  <a:gd name="T71" fmla="*/ 6386 h 6841"/>
                  <a:gd name="T72" fmla="*/ 2382 w 5006"/>
                  <a:gd name="T73" fmla="*/ 2385 h 6841"/>
                  <a:gd name="T74" fmla="*/ 2440 w 5006"/>
                  <a:gd name="T75" fmla="*/ 2399 h 6841"/>
                  <a:gd name="T76" fmla="*/ 2503 w 5006"/>
                  <a:gd name="T77" fmla="*/ 2403 h 6841"/>
                  <a:gd name="T78" fmla="*/ 2566 w 5006"/>
                  <a:gd name="T79" fmla="*/ 2399 h 6841"/>
                  <a:gd name="T80" fmla="*/ 2624 w 5006"/>
                  <a:gd name="T81" fmla="*/ 2385 h 6841"/>
                  <a:gd name="T82" fmla="*/ 2628 w 5006"/>
                  <a:gd name="T83" fmla="*/ 2745 h 6841"/>
                  <a:gd name="T84" fmla="*/ 2361 w 5006"/>
                  <a:gd name="T85" fmla="*/ 2377 h 6841"/>
                  <a:gd name="T86" fmla="*/ 2687 w 5006"/>
                  <a:gd name="T87" fmla="*/ 2030 h 6841"/>
                  <a:gd name="T88" fmla="*/ 2503 w 5006"/>
                  <a:gd name="T89" fmla="*/ 2176 h 6841"/>
                  <a:gd name="T90" fmla="*/ 2282 w 5006"/>
                  <a:gd name="T91" fmla="*/ 1922 h 6841"/>
                  <a:gd name="T92" fmla="*/ 2751 w 5006"/>
                  <a:gd name="T93" fmla="*/ 1838 h 6841"/>
                  <a:gd name="T94" fmla="*/ 2390 w 5006"/>
                  <a:gd name="T95" fmla="*/ 6158 h 6841"/>
                  <a:gd name="T96" fmla="*/ 2177 w 5006"/>
                  <a:gd name="T97" fmla="*/ 697 h 6841"/>
                  <a:gd name="T98" fmla="*/ 3998 w 5006"/>
                  <a:gd name="T99" fmla="*/ 1607 h 6841"/>
                  <a:gd name="T100" fmla="*/ 4324 w 5006"/>
                  <a:gd name="T101" fmla="*/ 3086 h 6841"/>
                  <a:gd name="T102" fmla="*/ 4754 w 5006"/>
                  <a:gd name="T103" fmla="*/ 1834 h 6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006" h="6841">
                    <a:moveTo>
                      <a:pt x="5006" y="1733"/>
                    </a:moveTo>
                    <a:cubicBezTo>
                      <a:pt x="5006" y="1731"/>
                      <a:pt x="5006" y="1730"/>
                      <a:pt x="5006" y="1728"/>
                    </a:cubicBezTo>
                    <a:cubicBezTo>
                      <a:pt x="5006" y="1725"/>
                      <a:pt x="5006" y="1722"/>
                      <a:pt x="5006" y="1718"/>
                    </a:cubicBezTo>
                    <a:cubicBezTo>
                      <a:pt x="5006" y="1717"/>
                      <a:pt x="5006" y="1716"/>
                      <a:pt x="5006" y="1715"/>
                    </a:cubicBezTo>
                    <a:cubicBezTo>
                      <a:pt x="5006" y="1712"/>
                      <a:pt x="5006" y="1708"/>
                      <a:pt x="5005" y="1704"/>
                    </a:cubicBezTo>
                    <a:cubicBezTo>
                      <a:pt x="5005" y="1704"/>
                      <a:pt x="5005" y="1704"/>
                      <a:pt x="5005" y="1704"/>
                    </a:cubicBezTo>
                    <a:cubicBezTo>
                      <a:pt x="5004" y="1696"/>
                      <a:pt x="5002" y="1689"/>
                      <a:pt x="4999" y="1681"/>
                    </a:cubicBezTo>
                    <a:cubicBezTo>
                      <a:pt x="4999" y="1681"/>
                      <a:pt x="4999" y="1680"/>
                      <a:pt x="4999" y="1680"/>
                    </a:cubicBezTo>
                    <a:cubicBezTo>
                      <a:pt x="4998" y="1677"/>
                      <a:pt x="4997" y="1675"/>
                      <a:pt x="4996" y="1672"/>
                    </a:cubicBezTo>
                    <a:cubicBezTo>
                      <a:pt x="4994" y="1670"/>
                      <a:pt x="4993" y="1668"/>
                      <a:pt x="4992" y="1666"/>
                    </a:cubicBezTo>
                    <a:cubicBezTo>
                      <a:pt x="4991" y="1664"/>
                      <a:pt x="4990" y="1662"/>
                      <a:pt x="4989" y="1660"/>
                    </a:cubicBezTo>
                    <a:cubicBezTo>
                      <a:pt x="4986" y="1656"/>
                      <a:pt x="4983" y="1652"/>
                      <a:pt x="4980" y="1648"/>
                    </a:cubicBezTo>
                    <a:cubicBezTo>
                      <a:pt x="4980" y="1648"/>
                      <a:pt x="4980" y="1648"/>
                      <a:pt x="4980" y="1648"/>
                    </a:cubicBezTo>
                    <a:lnTo>
                      <a:pt x="4411" y="965"/>
                    </a:lnTo>
                    <a:cubicBezTo>
                      <a:pt x="4366" y="911"/>
                      <a:pt x="4282" y="911"/>
                      <a:pt x="4236" y="965"/>
                    </a:cubicBezTo>
                    <a:lnTo>
                      <a:pt x="3667" y="1648"/>
                    </a:lnTo>
                    <a:cubicBezTo>
                      <a:pt x="3667" y="1648"/>
                      <a:pt x="3667" y="1648"/>
                      <a:pt x="3667" y="1648"/>
                    </a:cubicBezTo>
                    <a:cubicBezTo>
                      <a:pt x="3664" y="1652"/>
                      <a:pt x="3661" y="1656"/>
                      <a:pt x="3659" y="1660"/>
                    </a:cubicBezTo>
                    <a:cubicBezTo>
                      <a:pt x="3657" y="1662"/>
                      <a:pt x="3656" y="1664"/>
                      <a:pt x="3655" y="1666"/>
                    </a:cubicBezTo>
                    <a:cubicBezTo>
                      <a:pt x="3654" y="1668"/>
                      <a:pt x="3653" y="1670"/>
                      <a:pt x="3652" y="1672"/>
                    </a:cubicBezTo>
                    <a:cubicBezTo>
                      <a:pt x="3651" y="1675"/>
                      <a:pt x="3650" y="1677"/>
                      <a:pt x="3649" y="1680"/>
                    </a:cubicBezTo>
                    <a:cubicBezTo>
                      <a:pt x="3648" y="1680"/>
                      <a:pt x="3648" y="1681"/>
                      <a:pt x="3648" y="1681"/>
                    </a:cubicBezTo>
                    <a:cubicBezTo>
                      <a:pt x="3645" y="1689"/>
                      <a:pt x="3643" y="1696"/>
                      <a:pt x="3642" y="1704"/>
                    </a:cubicBezTo>
                    <a:cubicBezTo>
                      <a:pt x="3642" y="1704"/>
                      <a:pt x="3642" y="1704"/>
                      <a:pt x="3642" y="1704"/>
                    </a:cubicBezTo>
                    <a:cubicBezTo>
                      <a:pt x="3642" y="1708"/>
                      <a:pt x="3641" y="1712"/>
                      <a:pt x="3641" y="1715"/>
                    </a:cubicBezTo>
                    <a:cubicBezTo>
                      <a:pt x="3641" y="1716"/>
                      <a:pt x="3641" y="1717"/>
                      <a:pt x="3641" y="1718"/>
                    </a:cubicBezTo>
                    <a:cubicBezTo>
                      <a:pt x="3641" y="1722"/>
                      <a:pt x="3641" y="1725"/>
                      <a:pt x="3641" y="1728"/>
                    </a:cubicBezTo>
                    <a:cubicBezTo>
                      <a:pt x="3642" y="1730"/>
                      <a:pt x="3642" y="1731"/>
                      <a:pt x="3642" y="1733"/>
                    </a:cubicBezTo>
                    <a:cubicBezTo>
                      <a:pt x="3642" y="1736"/>
                      <a:pt x="3643" y="1739"/>
                      <a:pt x="3643" y="1742"/>
                    </a:cubicBezTo>
                    <a:cubicBezTo>
                      <a:pt x="3643" y="1742"/>
                      <a:pt x="3643" y="1743"/>
                      <a:pt x="3643" y="1743"/>
                    </a:cubicBezTo>
                    <a:lnTo>
                      <a:pt x="3853" y="2793"/>
                    </a:lnTo>
                    <a:cubicBezTo>
                      <a:pt x="3874" y="2894"/>
                      <a:pt x="3903" y="2982"/>
                      <a:pt x="3946" y="3060"/>
                    </a:cubicBezTo>
                    <a:cubicBezTo>
                      <a:pt x="4009" y="3175"/>
                      <a:pt x="4091" y="3256"/>
                      <a:pt x="4195" y="3292"/>
                    </a:cubicBezTo>
                    <a:cubicBezTo>
                      <a:pt x="4131" y="3493"/>
                      <a:pt x="3861" y="3655"/>
                      <a:pt x="3527" y="3655"/>
                    </a:cubicBezTo>
                    <a:cubicBezTo>
                      <a:pt x="3144" y="3655"/>
                      <a:pt x="2845" y="3441"/>
                      <a:pt x="2845" y="3200"/>
                    </a:cubicBezTo>
                    <a:lnTo>
                      <a:pt x="2845" y="2864"/>
                    </a:lnTo>
                    <a:lnTo>
                      <a:pt x="2932" y="2036"/>
                    </a:lnTo>
                    <a:cubicBezTo>
                      <a:pt x="2949" y="1989"/>
                      <a:pt x="2963" y="1938"/>
                      <a:pt x="2974" y="1883"/>
                    </a:cubicBezTo>
                    <a:lnTo>
                      <a:pt x="3184" y="833"/>
                    </a:lnTo>
                    <a:cubicBezTo>
                      <a:pt x="3184" y="832"/>
                      <a:pt x="3184" y="832"/>
                      <a:pt x="3184" y="832"/>
                    </a:cubicBezTo>
                    <a:cubicBezTo>
                      <a:pt x="3185" y="829"/>
                      <a:pt x="3185" y="826"/>
                      <a:pt x="3185" y="822"/>
                    </a:cubicBezTo>
                    <a:cubicBezTo>
                      <a:pt x="3185" y="821"/>
                      <a:pt x="3186" y="820"/>
                      <a:pt x="3186" y="818"/>
                    </a:cubicBezTo>
                    <a:cubicBezTo>
                      <a:pt x="3186" y="815"/>
                      <a:pt x="3186" y="811"/>
                      <a:pt x="3186" y="808"/>
                    </a:cubicBezTo>
                    <a:cubicBezTo>
                      <a:pt x="3186" y="807"/>
                      <a:pt x="3186" y="806"/>
                      <a:pt x="3186" y="805"/>
                    </a:cubicBezTo>
                    <a:cubicBezTo>
                      <a:pt x="3186" y="801"/>
                      <a:pt x="3185" y="798"/>
                      <a:pt x="3185" y="794"/>
                    </a:cubicBezTo>
                    <a:cubicBezTo>
                      <a:pt x="3185" y="794"/>
                      <a:pt x="3185" y="794"/>
                      <a:pt x="3185" y="794"/>
                    </a:cubicBezTo>
                    <a:cubicBezTo>
                      <a:pt x="3184" y="786"/>
                      <a:pt x="3182" y="778"/>
                      <a:pt x="3179" y="771"/>
                    </a:cubicBezTo>
                    <a:cubicBezTo>
                      <a:pt x="3179" y="771"/>
                      <a:pt x="3179" y="770"/>
                      <a:pt x="3179" y="770"/>
                    </a:cubicBezTo>
                    <a:cubicBezTo>
                      <a:pt x="3178" y="767"/>
                      <a:pt x="3176" y="765"/>
                      <a:pt x="3175" y="762"/>
                    </a:cubicBezTo>
                    <a:cubicBezTo>
                      <a:pt x="3174" y="760"/>
                      <a:pt x="3173" y="758"/>
                      <a:pt x="3172" y="756"/>
                    </a:cubicBezTo>
                    <a:cubicBezTo>
                      <a:pt x="3171" y="754"/>
                      <a:pt x="3170" y="752"/>
                      <a:pt x="3169" y="750"/>
                    </a:cubicBezTo>
                    <a:cubicBezTo>
                      <a:pt x="3166" y="746"/>
                      <a:pt x="3163" y="742"/>
                      <a:pt x="3160" y="738"/>
                    </a:cubicBezTo>
                    <a:cubicBezTo>
                      <a:pt x="3160" y="738"/>
                      <a:pt x="3160" y="738"/>
                      <a:pt x="3160" y="738"/>
                    </a:cubicBezTo>
                    <a:lnTo>
                      <a:pt x="2591" y="55"/>
                    </a:lnTo>
                    <a:cubicBezTo>
                      <a:pt x="2545" y="0"/>
                      <a:pt x="2461" y="0"/>
                      <a:pt x="2416" y="55"/>
                    </a:cubicBezTo>
                    <a:lnTo>
                      <a:pt x="1847" y="738"/>
                    </a:lnTo>
                    <a:cubicBezTo>
                      <a:pt x="1847" y="738"/>
                      <a:pt x="1847" y="738"/>
                      <a:pt x="1847" y="738"/>
                    </a:cubicBezTo>
                    <a:cubicBezTo>
                      <a:pt x="1844" y="742"/>
                      <a:pt x="1841" y="746"/>
                      <a:pt x="1838" y="750"/>
                    </a:cubicBezTo>
                    <a:cubicBezTo>
                      <a:pt x="1837" y="752"/>
                      <a:pt x="1836" y="754"/>
                      <a:pt x="1835" y="756"/>
                    </a:cubicBezTo>
                    <a:cubicBezTo>
                      <a:pt x="1834" y="758"/>
                      <a:pt x="1833" y="760"/>
                      <a:pt x="1832" y="762"/>
                    </a:cubicBezTo>
                    <a:cubicBezTo>
                      <a:pt x="1830" y="765"/>
                      <a:pt x="1829" y="767"/>
                      <a:pt x="1828" y="770"/>
                    </a:cubicBezTo>
                    <a:cubicBezTo>
                      <a:pt x="1828" y="770"/>
                      <a:pt x="1828" y="770"/>
                      <a:pt x="1828" y="771"/>
                    </a:cubicBezTo>
                    <a:cubicBezTo>
                      <a:pt x="1825" y="778"/>
                      <a:pt x="1823" y="786"/>
                      <a:pt x="1822" y="794"/>
                    </a:cubicBezTo>
                    <a:cubicBezTo>
                      <a:pt x="1822" y="794"/>
                      <a:pt x="1822" y="794"/>
                      <a:pt x="1822" y="794"/>
                    </a:cubicBezTo>
                    <a:cubicBezTo>
                      <a:pt x="1821" y="798"/>
                      <a:pt x="1821" y="801"/>
                      <a:pt x="1821" y="805"/>
                    </a:cubicBezTo>
                    <a:cubicBezTo>
                      <a:pt x="1821" y="806"/>
                      <a:pt x="1821" y="807"/>
                      <a:pt x="1821" y="808"/>
                    </a:cubicBezTo>
                    <a:cubicBezTo>
                      <a:pt x="1821" y="812"/>
                      <a:pt x="1821" y="815"/>
                      <a:pt x="1821" y="818"/>
                    </a:cubicBezTo>
                    <a:cubicBezTo>
                      <a:pt x="1821" y="820"/>
                      <a:pt x="1821" y="821"/>
                      <a:pt x="1821" y="822"/>
                    </a:cubicBezTo>
                    <a:cubicBezTo>
                      <a:pt x="1822" y="826"/>
                      <a:pt x="1822" y="829"/>
                      <a:pt x="1823" y="832"/>
                    </a:cubicBezTo>
                    <a:cubicBezTo>
                      <a:pt x="1823" y="832"/>
                      <a:pt x="1823" y="832"/>
                      <a:pt x="1823" y="833"/>
                    </a:cubicBezTo>
                    <a:lnTo>
                      <a:pt x="2026" y="1847"/>
                    </a:lnTo>
                    <a:cubicBezTo>
                      <a:pt x="2037" y="1903"/>
                      <a:pt x="2053" y="1957"/>
                      <a:pt x="2072" y="2010"/>
                    </a:cubicBezTo>
                    <a:lnTo>
                      <a:pt x="2162" y="2865"/>
                    </a:lnTo>
                    <a:lnTo>
                      <a:pt x="2162" y="3200"/>
                    </a:lnTo>
                    <a:cubicBezTo>
                      <a:pt x="2162" y="3441"/>
                      <a:pt x="1863" y="3655"/>
                      <a:pt x="1479" y="3655"/>
                    </a:cubicBezTo>
                    <a:cubicBezTo>
                      <a:pt x="1146" y="3655"/>
                      <a:pt x="876" y="3493"/>
                      <a:pt x="812" y="3292"/>
                    </a:cubicBezTo>
                    <a:cubicBezTo>
                      <a:pt x="916" y="3256"/>
                      <a:pt x="998" y="3175"/>
                      <a:pt x="1061" y="3060"/>
                    </a:cubicBezTo>
                    <a:cubicBezTo>
                      <a:pt x="1104" y="2982"/>
                      <a:pt x="1133" y="2894"/>
                      <a:pt x="1153" y="2793"/>
                    </a:cubicBezTo>
                    <a:lnTo>
                      <a:pt x="1363" y="1743"/>
                    </a:lnTo>
                    <a:cubicBezTo>
                      <a:pt x="1363" y="1743"/>
                      <a:pt x="1363" y="1742"/>
                      <a:pt x="1364" y="1742"/>
                    </a:cubicBezTo>
                    <a:cubicBezTo>
                      <a:pt x="1364" y="1739"/>
                      <a:pt x="1364" y="1736"/>
                      <a:pt x="1365" y="1733"/>
                    </a:cubicBezTo>
                    <a:cubicBezTo>
                      <a:pt x="1365" y="1731"/>
                      <a:pt x="1365" y="1730"/>
                      <a:pt x="1365" y="1728"/>
                    </a:cubicBezTo>
                    <a:cubicBezTo>
                      <a:pt x="1366" y="1725"/>
                      <a:pt x="1366" y="1722"/>
                      <a:pt x="1366" y="1718"/>
                    </a:cubicBezTo>
                    <a:cubicBezTo>
                      <a:pt x="1366" y="1717"/>
                      <a:pt x="1365" y="1716"/>
                      <a:pt x="1365" y="1715"/>
                    </a:cubicBezTo>
                    <a:cubicBezTo>
                      <a:pt x="1365" y="1712"/>
                      <a:pt x="1365" y="1708"/>
                      <a:pt x="1364" y="1704"/>
                    </a:cubicBezTo>
                    <a:cubicBezTo>
                      <a:pt x="1364" y="1704"/>
                      <a:pt x="1364" y="1704"/>
                      <a:pt x="1364" y="1704"/>
                    </a:cubicBezTo>
                    <a:cubicBezTo>
                      <a:pt x="1363" y="1696"/>
                      <a:pt x="1361" y="1689"/>
                      <a:pt x="1358" y="1681"/>
                    </a:cubicBezTo>
                    <a:cubicBezTo>
                      <a:pt x="1358" y="1681"/>
                      <a:pt x="1358" y="1680"/>
                      <a:pt x="1358" y="1680"/>
                    </a:cubicBezTo>
                    <a:cubicBezTo>
                      <a:pt x="1357" y="1677"/>
                      <a:pt x="1356" y="1675"/>
                      <a:pt x="1355" y="1672"/>
                    </a:cubicBezTo>
                    <a:cubicBezTo>
                      <a:pt x="1354" y="1670"/>
                      <a:pt x="1353" y="1668"/>
                      <a:pt x="1351" y="1666"/>
                    </a:cubicBezTo>
                    <a:cubicBezTo>
                      <a:pt x="1350" y="1664"/>
                      <a:pt x="1349" y="1662"/>
                      <a:pt x="1348" y="1660"/>
                    </a:cubicBezTo>
                    <a:cubicBezTo>
                      <a:pt x="1345" y="1656"/>
                      <a:pt x="1343" y="1652"/>
                      <a:pt x="1339" y="1648"/>
                    </a:cubicBezTo>
                    <a:cubicBezTo>
                      <a:pt x="1339" y="1648"/>
                      <a:pt x="1339" y="1648"/>
                      <a:pt x="1339" y="1648"/>
                    </a:cubicBezTo>
                    <a:lnTo>
                      <a:pt x="770" y="965"/>
                    </a:lnTo>
                    <a:cubicBezTo>
                      <a:pt x="725" y="911"/>
                      <a:pt x="641" y="911"/>
                      <a:pt x="596" y="965"/>
                    </a:cubicBezTo>
                    <a:lnTo>
                      <a:pt x="27" y="1648"/>
                    </a:lnTo>
                    <a:cubicBezTo>
                      <a:pt x="27" y="1648"/>
                      <a:pt x="26" y="1648"/>
                      <a:pt x="26" y="1648"/>
                    </a:cubicBezTo>
                    <a:cubicBezTo>
                      <a:pt x="23" y="1652"/>
                      <a:pt x="20" y="1656"/>
                      <a:pt x="18" y="1660"/>
                    </a:cubicBezTo>
                    <a:cubicBezTo>
                      <a:pt x="17" y="1662"/>
                      <a:pt x="16" y="1664"/>
                      <a:pt x="14" y="1666"/>
                    </a:cubicBezTo>
                    <a:cubicBezTo>
                      <a:pt x="13" y="1668"/>
                      <a:pt x="12" y="1670"/>
                      <a:pt x="11" y="1672"/>
                    </a:cubicBezTo>
                    <a:cubicBezTo>
                      <a:pt x="10" y="1675"/>
                      <a:pt x="9" y="1677"/>
                      <a:pt x="8" y="1680"/>
                    </a:cubicBezTo>
                    <a:cubicBezTo>
                      <a:pt x="8" y="1680"/>
                      <a:pt x="7" y="1681"/>
                      <a:pt x="7" y="1681"/>
                    </a:cubicBezTo>
                    <a:cubicBezTo>
                      <a:pt x="4" y="1689"/>
                      <a:pt x="3" y="1696"/>
                      <a:pt x="1" y="1704"/>
                    </a:cubicBezTo>
                    <a:cubicBezTo>
                      <a:pt x="1" y="1704"/>
                      <a:pt x="1" y="1704"/>
                      <a:pt x="1" y="1704"/>
                    </a:cubicBezTo>
                    <a:cubicBezTo>
                      <a:pt x="1" y="1708"/>
                      <a:pt x="1" y="1712"/>
                      <a:pt x="0" y="1715"/>
                    </a:cubicBezTo>
                    <a:cubicBezTo>
                      <a:pt x="0" y="1716"/>
                      <a:pt x="0" y="1717"/>
                      <a:pt x="0" y="1718"/>
                    </a:cubicBezTo>
                    <a:cubicBezTo>
                      <a:pt x="0" y="1722"/>
                      <a:pt x="0" y="1725"/>
                      <a:pt x="1" y="1728"/>
                    </a:cubicBezTo>
                    <a:cubicBezTo>
                      <a:pt x="1" y="1730"/>
                      <a:pt x="1" y="1731"/>
                      <a:pt x="1" y="1733"/>
                    </a:cubicBezTo>
                    <a:cubicBezTo>
                      <a:pt x="1" y="1736"/>
                      <a:pt x="2" y="1739"/>
                      <a:pt x="2" y="1742"/>
                    </a:cubicBezTo>
                    <a:cubicBezTo>
                      <a:pt x="2" y="1742"/>
                      <a:pt x="2" y="1743"/>
                      <a:pt x="2" y="1743"/>
                    </a:cubicBezTo>
                    <a:lnTo>
                      <a:pt x="205" y="2758"/>
                    </a:lnTo>
                    <a:cubicBezTo>
                      <a:pt x="226" y="2859"/>
                      <a:pt x="260" y="2956"/>
                      <a:pt x="308" y="3044"/>
                    </a:cubicBezTo>
                    <a:cubicBezTo>
                      <a:pt x="383" y="3183"/>
                      <a:pt x="464" y="3269"/>
                      <a:pt x="579" y="3300"/>
                    </a:cubicBezTo>
                    <a:cubicBezTo>
                      <a:pt x="643" y="3637"/>
                      <a:pt x="1027" y="3882"/>
                      <a:pt x="1479" y="3882"/>
                    </a:cubicBezTo>
                    <a:cubicBezTo>
                      <a:pt x="1749" y="3882"/>
                      <a:pt x="1994" y="3795"/>
                      <a:pt x="2162" y="3653"/>
                    </a:cubicBezTo>
                    <a:lnTo>
                      <a:pt x="2162" y="6158"/>
                    </a:lnTo>
                    <a:cubicBezTo>
                      <a:pt x="1848" y="6158"/>
                      <a:pt x="1593" y="6413"/>
                      <a:pt x="1593" y="6727"/>
                    </a:cubicBezTo>
                    <a:cubicBezTo>
                      <a:pt x="1593" y="6790"/>
                      <a:pt x="1644" y="6841"/>
                      <a:pt x="1707" y="6841"/>
                    </a:cubicBezTo>
                    <a:lnTo>
                      <a:pt x="3300" y="6841"/>
                    </a:lnTo>
                    <a:cubicBezTo>
                      <a:pt x="3363" y="6841"/>
                      <a:pt x="3414" y="6790"/>
                      <a:pt x="3414" y="6727"/>
                    </a:cubicBezTo>
                    <a:cubicBezTo>
                      <a:pt x="3414" y="6413"/>
                      <a:pt x="3159" y="6158"/>
                      <a:pt x="2845" y="6158"/>
                    </a:cubicBezTo>
                    <a:lnTo>
                      <a:pt x="2845" y="3653"/>
                    </a:lnTo>
                    <a:cubicBezTo>
                      <a:pt x="3013" y="3795"/>
                      <a:pt x="3258" y="3882"/>
                      <a:pt x="3527" y="3882"/>
                    </a:cubicBezTo>
                    <a:cubicBezTo>
                      <a:pt x="3979" y="3882"/>
                      <a:pt x="4363" y="3637"/>
                      <a:pt x="4428" y="3300"/>
                    </a:cubicBezTo>
                    <a:cubicBezTo>
                      <a:pt x="4543" y="3269"/>
                      <a:pt x="4624" y="3183"/>
                      <a:pt x="4699" y="3045"/>
                    </a:cubicBezTo>
                    <a:cubicBezTo>
                      <a:pt x="4747" y="2956"/>
                      <a:pt x="4781" y="2859"/>
                      <a:pt x="4801" y="2758"/>
                    </a:cubicBezTo>
                    <a:lnTo>
                      <a:pt x="5004" y="1743"/>
                    </a:lnTo>
                    <a:cubicBezTo>
                      <a:pt x="5004" y="1743"/>
                      <a:pt x="5004" y="1742"/>
                      <a:pt x="5004" y="1742"/>
                    </a:cubicBezTo>
                    <a:cubicBezTo>
                      <a:pt x="5005" y="1739"/>
                      <a:pt x="5005" y="1736"/>
                      <a:pt x="5006" y="1733"/>
                    </a:cubicBezTo>
                    <a:close/>
                    <a:moveTo>
                      <a:pt x="683" y="1216"/>
                    </a:moveTo>
                    <a:lnTo>
                      <a:pt x="1009" y="1607"/>
                    </a:lnTo>
                    <a:lnTo>
                      <a:pt x="357" y="1607"/>
                    </a:lnTo>
                    <a:lnTo>
                      <a:pt x="683" y="1216"/>
                    </a:lnTo>
                    <a:close/>
                    <a:moveTo>
                      <a:pt x="429" y="2713"/>
                    </a:moveTo>
                    <a:lnTo>
                      <a:pt x="253" y="1834"/>
                    </a:lnTo>
                    <a:lnTo>
                      <a:pt x="1113" y="1834"/>
                    </a:lnTo>
                    <a:lnTo>
                      <a:pt x="930" y="2748"/>
                    </a:lnTo>
                    <a:cubicBezTo>
                      <a:pt x="914" y="2828"/>
                      <a:pt x="892" y="2895"/>
                      <a:pt x="861" y="2951"/>
                    </a:cubicBezTo>
                    <a:cubicBezTo>
                      <a:pt x="811" y="3043"/>
                      <a:pt x="755" y="3086"/>
                      <a:pt x="683" y="3086"/>
                    </a:cubicBezTo>
                    <a:cubicBezTo>
                      <a:pt x="612" y="3086"/>
                      <a:pt x="568" y="3048"/>
                      <a:pt x="508" y="2937"/>
                    </a:cubicBezTo>
                    <a:cubicBezTo>
                      <a:pt x="471" y="2868"/>
                      <a:pt x="444" y="2792"/>
                      <a:pt x="429" y="2713"/>
                    </a:cubicBezTo>
                    <a:close/>
                    <a:moveTo>
                      <a:pt x="3167" y="6613"/>
                    </a:moveTo>
                    <a:lnTo>
                      <a:pt x="1840" y="6613"/>
                    </a:lnTo>
                    <a:cubicBezTo>
                      <a:pt x="1887" y="6481"/>
                      <a:pt x="2013" y="6386"/>
                      <a:pt x="2162" y="6386"/>
                    </a:cubicBezTo>
                    <a:lnTo>
                      <a:pt x="2845" y="6386"/>
                    </a:lnTo>
                    <a:cubicBezTo>
                      <a:pt x="2993" y="6386"/>
                      <a:pt x="3120" y="6481"/>
                      <a:pt x="3167" y="6613"/>
                    </a:cubicBezTo>
                    <a:close/>
                    <a:moveTo>
                      <a:pt x="2361" y="2377"/>
                    </a:moveTo>
                    <a:cubicBezTo>
                      <a:pt x="2368" y="2380"/>
                      <a:pt x="2375" y="2383"/>
                      <a:pt x="2382" y="2385"/>
                    </a:cubicBezTo>
                    <a:cubicBezTo>
                      <a:pt x="2384" y="2386"/>
                      <a:pt x="2386" y="2386"/>
                      <a:pt x="2388" y="2387"/>
                    </a:cubicBezTo>
                    <a:cubicBezTo>
                      <a:pt x="2395" y="2389"/>
                      <a:pt x="2403" y="2391"/>
                      <a:pt x="2410" y="2393"/>
                    </a:cubicBezTo>
                    <a:cubicBezTo>
                      <a:pt x="2411" y="2393"/>
                      <a:pt x="2412" y="2394"/>
                      <a:pt x="2413" y="2394"/>
                    </a:cubicBezTo>
                    <a:cubicBezTo>
                      <a:pt x="2422" y="2396"/>
                      <a:pt x="2431" y="2397"/>
                      <a:pt x="2440" y="2399"/>
                    </a:cubicBezTo>
                    <a:cubicBezTo>
                      <a:pt x="2441" y="2399"/>
                      <a:pt x="2443" y="2399"/>
                      <a:pt x="2445" y="2399"/>
                    </a:cubicBezTo>
                    <a:cubicBezTo>
                      <a:pt x="2453" y="2400"/>
                      <a:pt x="2460" y="2401"/>
                      <a:pt x="2468" y="2402"/>
                    </a:cubicBezTo>
                    <a:cubicBezTo>
                      <a:pt x="2470" y="2402"/>
                      <a:pt x="2472" y="2402"/>
                      <a:pt x="2475" y="2402"/>
                    </a:cubicBezTo>
                    <a:cubicBezTo>
                      <a:pt x="2484" y="2403"/>
                      <a:pt x="2493" y="2403"/>
                      <a:pt x="2503" y="2403"/>
                    </a:cubicBezTo>
                    <a:cubicBezTo>
                      <a:pt x="2513" y="2403"/>
                      <a:pt x="2522" y="2403"/>
                      <a:pt x="2531" y="2402"/>
                    </a:cubicBezTo>
                    <a:cubicBezTo>
                      <a:pt x="2534" y="2402"/>
                      <a:pt x="2536" y="2402"/>
                      <a:pt x="2538" y="2402"/>
                    </a:cubicBezTo>
                    <a:cubicBezTo>
                      <a:pt x="2546" y="2401"/>
                      <a:pt x="2553" y="2400"/>
                      <a:pt x="2560" y="2399"/>
                    </a:cubicBezTo>
                    <a:cubicBezTo>
                      <a:pt x="2562" y="2399"/>
                      <a:pt x="2564" y="2399"/>
                      <a:pt x="2566" y="2399"/>
                    </a:cubicBezTo>
                    <a:cubicBezTo>
                      <a:pt x="2575" y="2397"/>
                      <a:pt x="2583" y="2396"/>
                      <a:pt x="2592" y="2394"/>
                    </a:cubicBezTo>
                    <a:cubicBezTo>
                      <a:pt x="2593" y="2393"/>
                      <a:pt x="2595" y="2393"/>
                      <a:pt x="2597" y="2392"/>
                    </a:cubicBezTo>
                    <a:cubicBezTo>
                      <a:pt x="2604" y="2391"/>
                      <a:pt x="2610" y="2389"/>
                      <a:pt x="2617" y="2387"/>
                    </a:cubicBezTo>
                    <a:cubicBezTo>
                      <a:pt x="2619" y="2386"/>
                      <a:pt x="2622" y="2385"/>
                      <a:pt x="2624" y="2385"/>
                    </a:cubicBezTo>
                    <a:cubicBezTo>
                      <a:pt x="2631" y="2383"/>
                      <a:pt x="2637" y="2380"/>
                      <a:pt x="2643" y="2378"/>
                    </a:cubicBezTo>
                    <a:cubicBezTo>
                      <a:pt x="2645" y="2377"/>
                      <a:pt x="2647" y="2377"/>
                      <a:pt x="2649" y="2376"/>
                    </a:cubicBezTo>
                    <a:cubicBezTo>
                      <a:pt x="2655" y="2373"/>
                      <a:pt x="2662" y="2370"/>
                      <a:pt x="2668" y="2367"/>
                    </a:cubicBezTo>
                    <a:lnTo>
                      <a:pt x="2628" y="2745"/>
                    </a:lnTo>
                    <a:lnTo>
                      <a:pt x="2378" y="2745"/>
                    </a:lnTo>
                    <a:lnTo>
                      <a:pt x="2338" y="2367"/>
                    </a:lnTo>
                    <a:cubicBezTo>
                      <a:pt x="2345" y="2371"/>
                      <a:pt x="2352" y="2374"/>
                      <a:pt x="2358" y="2376"/>
                    </a:cubicBezTo>
                    <a:cubicBezTo>
                      <a:pt x="2359" y="2377"/>
                      <a:pt x="2360" y="2377"/>
                      <a:pt x="2361" y="2377"/>
                    </a:cubicBezTo>
                    <a:close/>
                    <a:moveTo>
                      <a:pt x="2751" y="1838"/>
                    </a:moveTo>
                    <a:cubicBezTo>
                      <a:pt x="2743" y="1878"/>
                      <a:pt x="2733" y="1914"/>
                      <a:pt x="2722" y="1948"/>
                    </a:cubicBezTo>
                    <a:cubicBezTo>
                      <a:pt x="2719" y="1953"/>
                      <a:pt x="2716" y="1959"/>
                      <a:pt x="2714" y="1965"/>
                    </a:cubicBezTo>
                    <a:cubicBezTo>
                      <a:pt x="2703" y="1995"/>
                      <a:pt x="2695" y="2014"/>
                      <a:pt x="2687" y="2030"/>
                    </a:cubicBezTo>
                    <a:cubicBezTo>
                      <a:pt x="2686" y="2033"/>
                      <a:pt x="2685" y="2035"/>
                      <a:pt x="2683" y="2038"/>
                    </a:cubicBezTo>
                    <a:cubicBezTo>
                      <a:pt x="2683" y="2039"/>
                      <a:pt x="2682" y="2039"/>
                      <a:pt x="2682" y="2040"/>
                    </a:cubicBezTo>
                    <a:cubicBezTo>
                      <a:pt x="2637" y="2121"/>
                      <a:pt x="2589" y="2164"/>
                      <a:pt x="2529" y="2174"/>
                    </a:cubicBezTo>
                    <a:cubicBezTo>
                      <a:pt x="2521" y="2175"/>
                      <a:pt x="2512" y="2176"/>
                      <a:pt x="2503" y="2176"/>
                    </a:cubicBezTo>
                    <a:cubicBezTo>
                      <a:pt x="2433" y="2176"/>
                      <a:pt x="2389" y="2137"/>
                      <a:pt x="2329" y="2026"/>
                    </a:cubicBezTo>
                    <a:cubicBezTo>
                      <a:pt x="2326" y="2021"/>
                      <a:pt x="2323" y="2016"/>
                      <a:pt x="2320" y="2010"/>
                    </a:cubicBezTo>
                    <a:cubicBezTo>
                      <a:pt x="2311" y="1990"/>
                      <a:pt x="2301" y="1968"/>
                      <a:pt x="2289" y="1937"/>
                    </a:cubicBezTo>
                    <a:cubicBezTo>
                      <a:pt x="2287" y="1932"/>
                      <a:pt x="2285" y="1927"/>
                      <a:pt x="2282" y="1922"/>
                    </a:cubicBezTo>
                    <a:cubicBezTo>
                      <a:pt x="2268" y="1883"/>
                      <a:pt x="2257" y="1844"/>
                      <a:pt x="2249" y="1803"/>
                    </a:cubicBezTo>
                    <a:lnTo>
                      <a:pt x="2073" y="924"/>
                    </a:lnTo>
                    <a:lnTo>
                      <a:pt x="2933" y="924"/>
                    </a:lnTo>
                    <a:lnTo>
                      <a:pt x="2751" y="1838"/>
                    </a:lnTo>
                    <a:close/>
                    <a:moveTo>
                      <a:pt x="2390" y="2972"/>
                    </a:moveTo>
                    <a:lnTo>
                      <a:pt x="2617" y="2972"/>
                    </a:lnTo>
                    <a:lnTo>
                      <a:pt x="2617" y="6158"/>
                    </a:lnTo>
                    <a:lnTo>
                      <a:pt x="2390" y="6158"/>
                    </a:lnTo>
                    <a:lnTo>
                      <a:pt x="2390" y="2972"/>
                    </a:lnTo>
                    <a:close/>
                    <a:moveTo>
                      <a:pt x="2503" y="306"/>
                    </a:moveTo>
                    <a:lnTo>
                      <a:pt x="2829" y="697"/>
                    </a:lnTo>
                    <a:lnTo>
                      <a:pt x="2177" y="697"/>
                    </a:lnTo>
                    <a:lnTo>
                      <a:pt x="2503" y="306"/>
                    </a:lnTo>
                    <a:close/>
                    <a:moveTo>
                      <a:pt x="4324" y="1216"/>
                    </a:moveTo>
                    <a:lnTo>
                      <a:pt x="4650" y="1607"/>
                    </a:lnTo>
                    <a:lnTo>
                      <a:pt x="3998" y="1607"/>
                    </a:lnTo>
                    <a:lnTo>
                      <a:pt x="4324" y="1216"/>
                    </a:lnTo>
                    <a:close/>
                    <a:moveTo>
                      <a:pt x="4578" y="2713"/>
                    </a:moveTo>
                    <a:cubicBezTo>
                      <a:pt x="4562" y="2792"/>
                      <a:pt x="4535" y="2868"/>
                      <a:pt x="4498" y="2937"/>
                    </a:cubicBezTo>
                    <a:cubicBezTo>
                      <a:pt x="4439" y="3048"/>
                      <a:pt x="4394" y="3086"/>
                      <a:pt x="4324" y="3086"/>
                    </a:cubicBezTo>
                    <a:cubicBezTo>
                      <a:pt x="4252" y="3086"/>
                      <a:pt x="4196" y="3043"/>
                      <a:pt x="4145" y="2951"/>
                    </a:cubicBezTo>
                    <a:cubicBezTo>
                      <a:pt x="4115" y="2895"/>
                      <a:pt x="4092" y="2828"/>
                      <a:pt x="4077" y="2748"/>
                    </a:cubicBezTo>
                    <a:lnTo>
                      <a:pt x="3894" y="1834"/>
                    </a:lnTo>
                    <a:lnTo>
                      <a:pt x="4754" y="1834"/>
                    </a:lnTo>
                    <a:lnTo>
                      <a:pt x="4578" y="2713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8" name="ïṧḻíḑé"/>
            <p:cNvGrpSpPr/>
            <p:nvPr/>
          </p:nvGrpSpPr>
          <p:grpSpPr>
            <a:xfrm>
              <a:off x="5802876" y="3201353"/>
              <a:ext cx="576830" cy="576827"/>
              <a:chOff x="6844265" y="4734713"/>
              <a:chExt cx="410200" cy="410198"/>
            </a:xfrm>
          </p:grpSpPr>
          <p:sp>
            <p:nvSpPr>
              <p:cNvPr id="81" name="íşľiḓé"/>
              <p:cNvSpPr/>
              <p:nvPr/>
            </p:nvSpPr>
            <p:spPr>
              <a:xfrm>
                <a:off x="6844265" y="4734713"/>
                <a:ext cx="410200" cy="410198"/>
              </a:xfrm>
              <a:prstGeom prst="ellipse">
                <a:avLst/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60000">
                    <a:schemeClr val="accent6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50800" dist="50800" dir="5400000" algn="ctr" rotWithShape="0">
                  <a:schemeClr val="accent6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ïṣḷidé"/>
              <p:cNvSpPr/>
              <p:nvPr/>
            </p:nvSpPr>
            <p:spPr>
              <a:xfrm>
                <a:off x="6970914" y="4847635"/>
                <a:ext cx="156902" cy="178001"/>
              </a:xfrm>
              <a:custGeom>
                <a:avLst/>
                <a:gdLst>
                  <a:gd name="T0" fmla="*/ 7614 w 8799"/>
                  <a:gd name="T1" fmla="*/ 5874 h 9983"/>
                  <a:gd name="T2" fmla="*/ 8447 w 8799"/>
                  <a:gd name="T3" fmla="*/ 5016 h 9983"/>
                  <a:gd name="T4" fmla="*/ 8320 w 8799"/>
                  <a:gd name="T5" fmla="*/ 3856 h 9983"/>
                  <a:gd name="T6" fmla="*/ 6984 w 8799"/>
                  <a:gd name="T7" fmla="*/ 3856 h 9983"/>
                  <a:gd name="T8" fmla="*/ 6984 w 8799"/>
                  <a:gd name="T9" fmla="*/ 2874 h 9983"/>
                  <a:gd name="T10" fmla="*/ 7614 w 8799"/>
                  <a:gd name="T11" fmla="*/ 2874 h 9983"/>
                  <a:gd name="T12" fmla="*/ 8447 w 8799"/>
                  <a:gd name="T13" fmla="*/ 2016 h 9983"/>
                  <a:gd name="T14" fmla="*/ 8320 w 8799"/>
                  <a:gd name="T15" fmla="*/ 856 h 9983"/>
                  <a:gd name="T16" fmla="*/ 6984 w 8799"/>
                  <a:gd name="T17" fmla="*/ 856 h 9983"/>
                  <a:gd name="T18" fmla="*/ 6984 w 8799"/>
                  <a:gd name="T19" fmla="*/ 504 h 9983"/>
                  <a:gd name="T20" fmla="*/ 7363 w 8799"/>
                  <a:gd name="T21" fmla="*/ 504 h 9983"/>
                  <a:gd name="T22" fmla="*/ 7363 w 8799"/>
                  <a:gd name="T23" fmla="*/ 0 h 9983"/>
                  <a:gd name="T24" fmla="*/ 1388 w 8799"/>
                  <a:gd name="T25" fmla="*/ 0 h 9983"/>
                  <a:gd name="T26" fmla="*/ 1388 w 8799"/>
                  <a:gd name="T27" fmla="*/ 504 h 9983"/>
                  <a:gd name="T28" fmla="*/ 1767 w 8799"/>
                  <a:gd name="T29" fmla="*/ 504 h 9983"/>
                  <a:gd name="T30" fmla="*/ 1767 w 8799"/>
                  <a:gd name="T31" fmla="*/ 883 h 9983"/>
                  <a:gd name="T32" fmla="*/ 479 w 8799"/>
                  <a:gd name="T33" fmla="*/ 883 h 9983"/>
                  <a:gd name="T34" fmla="*/ 353 w 8799"/>
                  <a:gd name="T35" fmla="*/ 2043 h 9983"/>
                  <a:gd name="T36" fmla="*/ 1185 w 8799"/>
                  <a:gd name="T37" fmla="*/ 2900 h 9983"/>
                  <a:gd name="T38" fmla="*/ 1765 w 8799"/>
                  <a:gd name="T39" fmla="*/ 2900 h 9983"/>
                  <a:gd name="T40" fmla="*/ 1765 w 8799"/>
                  <a:gd name="T41" fmla="*/ 3883 h 9983"/>
                  <a:gd name="T42" fmla="*/ 479 w 8799"/>
                  <a:gd name="T43" fmla="*/ 3883 h 9983"/>
                  <a:gd name="T44" fmla="*/ 353 w 8799"/>
                  <a:gd name="T45" fmla="*/ 5042 h 9983"/>
                  <a:gd name="T46" fmla="*/ 1159 w 8799"/>
                  <a:gd name="T47" fmla="*/ 5874 h 9983"/>
                  <a:gd name="T48" fmla="*/ 1739 w 8799"/>
                  <a:gd name="T49" fmla="*/ 5874 h 9983"/>
                  <a:gd name="T50" fmla="*/ 1739 w 8799"/>
                  <a:gd name="T51" fmla="*/ 6858 h 9983"/>
                  <a:gd name="T52" fmla="*/ 479 w 8799"/>
                  <a:gd name="T53" fmla="*/ 6858 h 9983"/>
                  <a:gd name="T54" fmla="*/ 353 w 8799"/>
                  <a:gd name="T55" fmla="*/ 8018 h 9983"/>
                  <a:gd name="T56" fmla="*/ 1185 w 8799"/>
                  <a:gd name="T57" fmla="*/ 8875 h 9983"/>
                  <a:gd name="T58" fmla="*/ 1765 w 8799"/>
                  <a:gd name="T59" fmla="*/ 8875 h 9983"/>
                  <a:gd name="T60" fmla="*/ 1765 w 8799"/>
                  <a:gd name="T61" fmla="*/ 9631 h 9983"/>
                  <a:gd name="T62" fmla="*/ 2673 w 8799"/>
                  <a:gd name="T63" fmla="*/ 9631 h 9983"/>
                  <a:gd name="T64" fmla="*/ 2673 w 8799"/>
                  <a:gd name="T65" fmla="*/ 9983 h 9983"/>
                  <a:gd name="T66" fmla="*/ 6050 w 8799"/>
                  <a:gd name="T67" fmla="*/ 9983 h 9983"/>
                  <a:gd name="T68" fmla="*/ 6050 w 8799"/>
                  <a:gd name="T69" fmla="*/ 9630 h 9983"/>
                  <a:gd name="T70" fmla="*/ 6958 w 8799"/>
                  <a:gd name="T71" fmla="*/ 9630 h 9983"/>
                  <a:gd name="T72" fmla="*/ 6958 w 8799"/>
                  <a:gd name="T73" fmla="*/ 8874 h 9983"/>
                  <a:gd name="T74" fmla="*/ 7588 w 8799"/>
                  <a:gd name="T75" fmla="*/ 8874 h 9983"/>
                  <a:gd name="T76" fmla="*/ 8420 w 8799"/>
                  <a:gd name="T77" fmla="*/ 8016 h 9983"/>
                  <a:gd name="T78" fmla="*/ 8294 w 8799"/>
                  <a:gd name="T79" fmla="*/ 6856 h 9983"/>
                  <a:gd name="T80" fmla="*/ 6959 w 8799"/>
                  <a:gd name="T81" fmla="*/ 6856 h 9983"/>
                  <a:gd name="T82" fmla="*/ 6959 w 8799"/>
                  <a:gd name="T83" fmla="*/ 5872 h 9983"/>
                  <a:gd name="T84" fmla="*/ 7614 w 8799"/>
                  <a:gd name="T85" fmla="*/ 5872 h 9983"/>
                  <a:gd name="T86" fmla="*/ 7614 w 8799"/>
                  <a:gd name="T87" fmla="*/ 5874 h 9983"/>
                  <a:gd name="T88" fmla="*/ 4387 w 8799"/>
                  <a:gd name="T89" fmla="*/ 9050 h 9983"/>
                  <a:gd name="T90" fmla="*/ 3227 w 8799"/>
                  <a:gd name="T91" fmla="*/ 7890 h 9983"/>
                  <a:gd name="T92" fmla="*/ 4387 w 8799"/>
                  <a:gd name="T93" fmla="*/ 6730 h 9983"/>
                  <a:gd name="T94" fmla="*/ 5547 w 8799"/>
                  <a:gd name="T95" fmla="*/ 7890 h 9983"/>
                  <a:gd name="T96" fmla="*/ 4387 w 8799"/>
                  <a:gd name="T97" fmla="*/ 9050 h 9983"/>
                  <a:gd name="T98" fmla="*/ 4387 w 8799"/>
                  <a:gd name="T99" fmla="*/ 6302 h 9983"/>
                  <a:gd name="T100" fmla="*/ 3227 w 8799"/>
                  <a:gd name="T101" fmla="*/ 5142 h 9983"/>
                  <a:gd name="T102" fmla="*/ 4387 w 8799"/>
                  <a:gd name="T103" fmla="*/ 3982 h 9983"/>
                  <a:gd name="T104" fmla="*/ 5547 w 8799"/>
                  <a:gd name="T105" fmla="*/ 5142 h 9983"/>
                  <a:gd name="T106" fmla="*/ 4387 w 8799"/>
                  <a:gd name="T107" fmla="*/ 6302 h 9983"/>
                  <a:gd name="T108" fmla="*/ 4387 w 8799"/>
                  <a:gd name="T109" fmla="*/ 3555 h 9983"/>
                  <a:gd name="T110" fmla="*/ 3227 w 8799"/>
                  <a:gd name="T111" fmla="*/ 2395 h 9983"/>
                  <a:gd name="T112" fmla="*/ 4387 w 8799"/>
                  <a:gd name="T113" fmla="*/ 1235 h 9983"/>
                  <a:gd name="T114" fmla="*/ 5547 w 8799"/>
                  <a:gd name="T115" fmla="*/ 2395 h 9983"/>
                  <a:gd name="T116" fmla="*/ 4387 w 8799"/>
                  <a:gd name="T117" fmla="*/ 3555 h 9983"/>
                  <a:gd name="T118" fmla="*/ 4387 w 8799"/>
                  <a:gd name="T119" fmla="*/ 3555 h 9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799" h="9983">
                    <a:moveTo>
                      <a:pt x="7614" y="5874"/>
                    </a:moveTo>
                    <a:cubicBezTo>
                      <a:pt x="7917" y="5874"/>
                      <a:pt x="8345" y="5244"/>
                      <a:pt x="8447" y="5016"/>
                    </a:cubicBezTo>
                    <a:cubicBezTo>
                      <a:pt x="8548" y="4815"/>
                      <a:pt x="8799" y="3856"/>
                      <a:pt x="8320" y="3856"/>
                    </a:cubicBezTo>
                    <a:lnTo>
                      <a:pt x="6984" y="3856"/>
                    </a:lnTo>
                    <a:lnTo>
                      <a:pt x="6984" y="2874"/>
                    </a:lnTo>
                    <a:lnTo>
                      <a:pt x="7614" y="2874"/>
                    </a:lnTo>
                    <a:cubicBezTo>
                      <a:pt x="7917" y="2874"/>
                      <a:pt x="8345" y="2244"/>
                      <a:pt x="8447" y="2016"/>
                    </a:cubicBezTo>
                    <a:cubicBezTo>
                      <a:pt x="8548" y="1815"/>
                      <a:pt x="8799" y="856"/>
                      <a:pt x="8320" y="856"/>
                    </a:cubicBezTo>
                    <a:lnTo>
                      <a:pt x="6984" y="856"/>
                    </a:lnTo>
                    <a:lnTo>
                      <a:pt x="6984" y="504"/>
                    </a:lnTo>
                    <a:lnTo>
                      <a:pt x="7363" y="504"/>
                    </a:lnTo>
                    <a:lnTo>
                      <a:pt x="7363" y="0"/>
                    </a:lnTo>
                    <a:lnTo>
                      <a:pt x="1388" y="0"/>
                    </a:lnTo>
                    <a:lnTo>
                      <a:pt x="1388" y="504"/>
                    </a:lnTo>
                    <a:lnTo>
                      <a:pt x="1767" y="504"/>
                    </a:lnTo>
                    <a:lnTo>
                      <a:pt x="1767" y="883"/>
                    </a:lnTo>
                    <a:lnTo>
                      <a:pt x="479" y="883"/>
                    </a:lnTo>
                    <a:cubicBezTo>
                      <a:pt x="0" y="883"/>
                      <a:pt x="252" y="1815"/>
                      <a:pt x="353" y="2043"/>
                    </a:cubicBezTo>
                    <a:cubicBezTo>
                      <a:pt x="454" y="2270"/>
                      <a:pt x="882" y="2900"/>
                      <a:pt x="1185" y="2900"/>
                    </a:cubicBezTo>
                    <a:lnTo>
                      <a:pt x="1765" y="2900"/>
                    </a:lnTo>
                    <a:lnTo>
                      <a:pt x="1765" y="3883"/>
                    </a:lnTo>
                    <a:lnTo>
                      <a:pt x="479" y="3883"/>
                    </a:lnTo>
                    <a:cubicBezTo>
                      <a:pt x="0" y="3883"/>
                      <a:pt x="252" y="4840"/>
                      <a:pt x="353" y="5042"/>
                    </a:cubicBezTo>
                    <a:cubicBezTo>
                      <a:pt x="454" y="5244"/>
                      <a:pt x="857" y="5874"/>
                      <a:pt x="1159" y="5874"/>
                    </a:cubicBezTo>
                    <a:lnTo>
                      <a:pt x="1739" y="5874"/>
                    </a:lnTo>
                    <a:lnTo>
                      <a:pt x="1739" y="6858"/>
                    </a:lnTo>
                    <a:lnTo>
                      <a:pt x="479" y="6858"/>
                    </a:lnTo>
                    <a:cubicBezTo>
                      <a:pt x="0" y="6858"/>
                      <a:pt x="252" y="7815"/>
                      <a:pt x="353" y="8018"/>
                    </a:cubicBezTo>
                    <a:cubicBezTo>
                      <a:pt x="454" y="8245"/>
                      <a:pt x="882" y="8875"/>
                      <a:pt x="1185" y="8875"/>
                    </a:cubicBezTo>
                    <a:lnTo>
                      <a:pt x="1765" y="8875"/>
                    </a:lnTo>
                    <a:lnTo>
                      <a:pt x="1765" y="9631"/>
                    </a:lnTo>
                    <a:lnTo>
                      <a:pt x="2673" y="9631"/>
                    </a:lnTo>
                    <a:lnTo>
                      <a:pt x="2673" y="9983"/>
                    </a:lnTo>
                    <a:lnTo>
                      <a:pt x="6050" y="9983"/>
                    </a:lnTo>
                    <a:lnTo>
                      <a:pt x="6050" y="9630"/>
                    </a:lnTo>
                    <a:lnTo>
                      <a:pt x="6958" y="9630"/>
                    </a:lnTo>
                    <a:lnTo>
                      <a:pt x="6958" y="8874"/>
                    </a:lnTo>
                    <a:lnTo>
                      <a:pt x="7588" y="8874"/>
                    </a:lnTo>
                    <a:cubicBezTo>
                      <a:pt x="7890" y="8874"/>
                      <a:pt x="8319" y="8244"/>
                      <a:pt x="8420" y="8016"/>
                    </a:cubicBezTo>
                    <a:cubicBezTo>
                      <a:pt x="8522" y="7815"/>
                      <a:pt x="8773" y="6856"/>
                      <a:pt x="8294" y="6856"/>
                    </a:cubicBezTo>
                    <a:lnTo>
                      <a:pt x="6959" y="6856"/>
                    </a:lnTo>
                    <a:lnTo>
                      <a:pt x="6959" y="5872"/>
                    </a:lnTo>
                    <a:lnTo>
                      <a:pt x="7614" y="5872"/>
                    </a:lnTo>
                    <a:lnTo>
                      <a:pt x="7614" y="5874"/>
                    </a:lnTo>
                    <a:close/>
                    <a:moveTo>
                      <a:pt x="4387" y="9050"/>
                    </a:moveTo>
                    <a:cubicBezTo>
                      <a:pt x="3757" y="9050"/>
                      <a:pt x="3227" y="8521"/>
                      <a:pt x="3227" y="7890"/>
                    </a:cubicBezTo>
                    <a:cubicBezTo>
                      <a:pt x="3227" y="7235"/>
                      <a:pt x="3730" y="6730"/>
                      <a:pt x="4387" y="6730"/>
                    </a:cubicBezTo>
                    <a:cubicBezTo>
                      <a:pt x="5017" y="6730"/>
                      <a:pt x="5547" y="7260"/>
                      <a:pt x="5547" y="7890"/>
                    </a:cubicBezTo>
                    <a:cubicBezTo>
                      <a:pt x="5547" y="8521"/>
                      <a:pt x="5018" y="9050"/>
                      <a:pt x="4387" y="9050"/>
                    </a:cubicBezTo>
                    <a:close/>
                    <a:moveTo>
                      <a:pt x="4387" y="6302"/>
                    </a:moveTo>
                    <a:cubicBezTo>
                      <a:pt x="3757" y="6302"/>
                      <a:pt x="3227" y="5774"/>
                      <a:pt x="3227" y="5142"/>
                    </a:cubicBezTo>
                    <a:cubicBezTo>
                      <a:pt x="3227" y="4488"/>
                      <a:pt x="3730" y="3982"/>
                      <a:pt x="4387" y="3982"/>
                    </a:cubicBezTo>
                    <a:cubicBezTo>
                      <a:pt x="5017" y="3982"/>
                      <a:pt x="5547" y="4511"/>
                      <a:pt x="5547" y="5142"/>
                    </a:cubicBezTo>
                    <a:cubicBezTo>
                      <a:pt x="5547" y="5772"/>
                      <a:pt x="5018" y="6302"/>
                      <a:pt x="4387" y="6302"/>
                    </a:cubicBezTo>
                    <a:close/>
                    <a:moveTo>
                      <a:pt x="4387" y="3555"/>
                    </a:moveTo>
                    <a:cubicBezTo>
                      <a:pt x="3757" y="3555"/>
                      <a:pt x="3227" y="3025"/>
                      <a:pt x="3227" y="2395"/>
                    </a:cubicBezTo>
                    <a:cubicBezTo>
                      <a:pt x="3227" y="1740"/>
                      <a:pt x="3730" y="1235"/>
                      <a:pt x="4387" y="1235"/>
                    </a:cubicBezTo>
                    <a:cubicBezTo>
                      <a:pt x="5017" y="1235"/>
                      <a:pt x="5547" y="1765"/>
                      <a:pt x="5547" y="2395"/>
                    </a:cubicBezTo>
                    <a:cubicBezTo>
                      <a:pt x="5547" y="3025"/>
                      <a:pt x="5018" y="3555"/>
                      <a:pt x="4387" y="3555"/>
                    </a:cubicBezTo>
                    <a:close/>
                    <a:moveTo>
                      <a:pt x="4387" y="3555"/>
                    </a:move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9" name="íŝľîďè"/>
            <p:cNvSpPr txBox="1"/>
            <p:nvPr/>
          </p:nvSpPr>
          <p:spPr>
            <a:xfrm>
              <a:off x="2480365" y="2088931"/>
              <a:ext cx="1415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 dirty="0"/>
                <a:t>智能路灯</a:t>
              </a:r>
              <a:endParaRPr lang="en-US" altLang="zh-CN" sz="2400" b="1" dirty="0"/>
            </a:p>
          </p:txBody>
        </p:sp>
        <p:sp>
          <p:nvSpPr>
            <p:cNvPr id="70" name="iSlîḍê"/>
            <p:cNvSpPr txBox="1"/>
            <p:nvPr/>
          </p:nvSpPr>
          <p:spPr>
            <a:xfrm>
              <a:off x="5386193" y="4025722"/>
              <a:ext cx="1410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 dirty="0"/>
                <a:t>智能交通</a:t>
              </a:r>
              <a:endParaRPr lang="en-US" altLang="zh-CN" sz="2400" b="1" dirty="0"/>
            </a:p>
          </p:txBody>
        </p:sp>
        <p:grpSp>
          <p:nvGrpSpPr>
            <p:cNvPr id="71" name="ïṩ1íďè"/>
            <p:cNvGrpSpPr/>
            <p:nvPr/>
          </p:nvGrpSpPr>
          <p:grpSpPr>
            <a:xfrm>
              <a:off x="8665738" y="3188041"/>
              <a:ext cx="576819" cy="576816"/>
              <a:chOff x="6844265" y="4734713"/>
              <a:chExt cx="410200" cy="410198"/>
            </a:xfrm>
          </p:grpSpPr>
          <p:sp>
            <p:nvSpPr>
              <p:cNvPr id="79" name="íṡļîďe"/>
              <p:cNvSpPr/>
              <p:nvPr/>
            </p:nvSpPr>
            <p:spPr>
              <a:xfrm>
                <a:off x="6844265" y="4734713"/>
                <a:ext cx="410200" cy="410198"/>
              </a:xfrm>
              <a:prstGeom prst="ellipse">
                <a:avLst/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60000">
                    <a:schemeClr val="accent4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50800" dist="50800" dir="5400000" algn="ctr" rotWithShape="0">
                  <a:schemeClr val="accent4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íṧ1ïdè"/>
              <p:cNvSpPr/>
              <p:nvPr/>
            </p:nvSpPr>
            <p:spPr>
              <a:xfrm>
                <a:off x="6975839" y="4857161"/>
                <a:ext cx="147051" cy="178001"/>
              </a:xfrm>
              <a:custGeom>
                <a:avLst/>
                <a:gdLst>
                  <a:gd name="T0" fmla="*/ 5488 w 7680"/>
                  <a:gd name="T1" fmla="*/ 3919 h 9298"/>
                  <a:gd name="T2" fmla="*/ 773 w 7680"/>
                  <a:gd name="T3" fmla="*/ 5716 h 9298"/>
                  <a:gd name="T4" fmla="*/ 459 w 7680"/>
                  <a:gd name="T5" fmla="*/ 8317 h 9298"/>
                  <a:gd name="T6" fmla="*/ 1681 w 7680"/>
                  <a:gd name="T7" fmla="*/ 9298 h 9298"/>
                  <a:gd name="T8" fmla="*/ 5999 w 7680"/>
                  <a:gd name="T9" fmla="*/ 8701 h 9298"/>
                  <a:gd name="T10" fmla="*/ 7220 w 7680"/>
                  <a:gd name="T11" fmla="*/ 9298 h 9298"/>
                  <a:gd name="T12" fmla="*/ 7680 w 7680"/>
                  <a:gd name="T13" fmla="*/ 7127 h 9298"/>
                  <a:gd name="T14" fmla="*/ 2192 w 7680"/>
                  <a:gd name="T15" fmla="*/ 4286 h 9298"/>
                  <a:gd name="T16" fmla="*/ 6510 w 7680"/>
                  <a:gd name="T17" fmla="*/ 5582 h 9298"/>
                  <a:gd name="T18" fmla="*/ 6272 w 7680"/>
                  <a:gd name="T19" fmla="*/ 5551 h 9298"/>
                  <a:gd name="T20" fmla="*/ 4704 w 7680"/>
                  <a:gd name="T21" fmla="*/ 5551 h 9298"/>
                  <a:gd name="T22" fmla="*/ 1169 w 7680"/>
                  <a:gd name="T23" fmla="*/ 5582 h 9298"/>
                  <a:gd name="T24" fmla="*/ 6028 w 7680"/>
                  <a:gd name="T25" fmla="*/ 5551 h 9298"/>
                  <a:gd name="T26" fmla="*/ 5488 w 7680"/>
                  <a:gd name="T27" fmla="*/ 5012 h 9298"/>
                  <a:gd name="T28" fmla="*/ 1327 w 7680"/>
                  <a:gd name="T29" fmla="*/ 7638 h 9298"/>
                  <a:gd name="T30" fmla="*/ 1327 w 7680"/>
                  <a:gd name="T31" fmla="*/ 6614 h 9298"/>
                  <a:gd name="T32" fmla="*/ 1327 w 7680"/>
                  <a:gd name="T33" fmla="*/ 7638 h 9298"/>
                  <a:gd name="T34" fmla="*/ 2354 w 7680"/>
                  <a:gd name="T35" fmla="*/ 7547 h 9298"/>
                  <a:gd name="T36" fmla="*/ 2354 w 7680"/>
                  <a:gd name="T37" fmla="*/ 7302 h 9298"/>
                  <a:gd name="T38" fmla="*/ 5449 w 7680"/>
                  <a:gd name="T39" fmla="*/ 7424 h 9298"/>
                  <a:gd name="T40" fmla="*/ 5327 w 7680"/>
                  <a:gd name="T41" fmla="*/ 7098 h 9298"/>
                  <a:gd name="T42" fmla="*/ 2231 w 7680"/>
                  <a:gd name="T43" fmla="*/ 6976 h 9298"/>
                  <a:gd name="T44" fmla="*/ 5327 w 7680"/>
                  <a:gd name="T45" fmla="*/ 6854 h 9298"/>
                  <a:gd name="T46" fmla="*/ 5327 w 7680"/>
                  <a:gd name="T47" fmla="*/ 7098 h 9298"/>
                  <a:gd name="T48" fmla="*/ 5841 w 7680"/>
                  <a:gd name="T49" fmla="*/ 7127 h 9298"/>
                  <a:gd name="T50" fmla="*/ 6865 w 7680"/>
                  <a:gd name="T51" fmla="*/ 7127 h 9298"/>
                  <a:gd name="T52" fmla="*/ 2533 w 7680"/>
                  <a:gd name="T53" fmla="*/ 0 h 9298"/>
                  <a:gd name="T54" fmla="*/ 5147 w 7680"/>
                  <a:gd name="T55" fmla="*/ 3014 h 9298"/>
                  <a:gd name="T56" fmla="*/ 2533 w 7680"/>
                  <a:gd name="T57" fmla="*/ 0 h 9298"/>
                  <a:gd name="T58" fmla="*/ 3117 w 7680"/>
                  <a:gd name="T59" fmla="*/ 794 h 9298"/>
                  <a:gd name="T60" fmla="*/ 4564 w 7680"/>
                  <a:gd name="T61" fmla="*/ 366 h 9298"/>
                  <a:gd name="T62" fmla="*/ 4724 w 7680"/>
                  <a:gd name="T63" fmla="*/ 551 h 9298"/>
                  <a:gd name="T64" fmla="*/ 2954 w 7680"/>
                  <a:gd name="T65" fmla="*/ 977 h 9298"/>
                  <a:gd name="T66" fmla="*/ 3016 w 7680"/>
                  <a:gd name="T67" fmla="*/ 2606 h 9298"/>
                  <a:gd name="T68" fmla="*/ 2781 w 7680"/>
                  <a:gd name="T69" fmla="*/ 2484 h 9298"/>
                  <a:gd name="T70" fmla="*/ 3016 w 7680"/>
                  <a:gd name="T71" fmla="*/ 2362 h 9298"/>
                  <a:gd name="T72" fmla="*/ 3016 w 7680"/>
                  <a:gd name="T73" fmla="*/ 2606 h 9298"/>
                  <a:gd name="T74" fmla="*/ 2903 w 7680"/>
                  <a:gd name="T75" fmla="*/ 2117 h 9298"/>
                  <a:gd name="T76" fmla="*/ 2903 w 7680"/>
                  <a:gd name="T77" fmla="*/ 1873 h 9298"/>
                  <a:gd name="T78" fmla="*/ 3138 w 7680"/>
                  <a:gd name="T79" fmla="*/ 1995 h 9298"/>
                  <a:gd name="T80" fmla="*/ 4744 w 7680"/>
                  <a:gd name="T81" fmla="*/ 2606 h 9298"/>
                  <a:gd name="T82" fmla="*/ 3241 w 7680"/>
                  <a:gd name="T83" fmla="*/ 2484 h 9298"/>
                  <a:gd name="T84" fmla="*/ 4744 w 7680"/>
                  <a:gd name="T85" fmla="*/ 2362 h 9298"/>
                  <a:gd name="T86" fmla="*/ 4744 w 7680"/>
                  <a:gd name="T87" fmla="*/ 2606 h 9298"/>
                  <a:gd name="T88" fmla="*/ 3364 w 7680"/>
                  <a:gd name="T89" fmla="*/ 2117 h 9298"/>
                  <a:gd name="T90" fmla="*/ 3364 w 7680"/>
                  <a:gd name="T91" fmla="*/ 1873 h 9298"/>
                  <a:gd name="T92" fmla="*/ 4867 w 7680"/>
                  <a:gd name="T93" fmla="*/ 1995 h 9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680" h="9298">
                    <a:moveTo>
                      <a:pt x="6907" y="5716"/>
                    </a:moveTo>
                    <a:cubicBezTo>
                      <a:pt x="6767" y="4676"/>
                      <a:pt x="6194" y="3919"/>
                      <a:pt x="5488" y="3919"/>
                    </a:cubicBezTo>
                    <a:lnTo>
                      <a:pt x="2192" y="3919"/>
                    </a:lnTo>
                    <a:cubicBezTo>
                      <a:pt x="1486" y="3919"/>
                      <a:pt x="913" y="4676"/>
                      <a:pt x="773" y="5716"/>
                    </a:cubicBezTo>
                    <a:cubicBezTo>
                      <a:pt x="264" y="5973"/>
                      <a:pt x="0" y="6507"/>
                      <a:pt x="0" y="7127"/>
                    </a:cubicBezTo>
                    <a:cubicBezTo>
                      <a:pt x="0" y="7602"/>
                      <a:pt x="156" y="8028"/>
                      <a:pt x="459" y="8317"/>
                    </a:cubicBezTo>
                    <a:lnTo>
                      <a:pt x="459" y="9298"/>
                    </a:lnTo>
                    <a:lnTo>
                      <a:pt x="1681" y="9298"/>
                    </a:lnTo>
                    <a:lnTo>
                      <a:pt x="1681" y="8701"/>
                    </a:lnTo>
                    <a:lnTo>
                      <a:pt x="5999" y="8701"/>
                    </a:lnTo>
                    <a:lnTo>
                      <a:pt x="5999" y="9298"/>
                    </a:lnTo>
                    <a:lnTo>
                      <a:pt x="7220" y="9298"/>
                    </a:lnTo>
                    <a:lnTo>
                      <a:pt x="7220" y="8316"/>
                    </a:lnTo>
                    <a:cubicBezTo>
                      <a:pt x="7524" y="8027"/>
                      <a:pt x="7680" y="7602"/>
                      <a:pt x="7680" y="7127"/>
                    </a:cubicBezTo>
                    <a:cubicBezTo>
                      <a:pt x="7680" y="6507"/>
                      <a:pt x="7416" y="5973"/>
                      <a:pt x="6907" y="5716"/>
                    </a:cubicBezTo>
                    <a:close/>
                    <a:moveTo>
                      <a:pt x="2192" y="4286"/>
                    </a:moveTo>
                    <a:lnTo>
                      <a:pt x="5488" y="4286"/>
                    </a:lnTo>
                    <a:cubicBezTo>
                      <a:pt x="5953" y="4286"/>
                      <a:pt x="6359" y="4836"/>
                      <a:pt x="6510" y="5582"/>
                    </a:cubicBezTo>
                    <a:cubicBezTo>
                      <a:pt x="6435" y="5568"/>
                      <a:pt x="6354" y="5560"/>
                      <a:pt x="6271" y="5556"/>
                    </a:cubicBezTo>
                    <a:cubicBezTo>
                      <a:pt x="6271" y="5554"/>
                      <a:pt x="6272" y="5553"/>
                      <a:pt x="6272" y="5551"/>
                    </a:cubicBezTo>
                    <a:cubicBezTo>
                      <a:pt x="6272" y="5119"/>
                      <a:pt x="5920" y="4767"/>
                      <a:pt x="5488" y="4767"/>
                    </a:cubicBezTo>
                    <a:cubicBezTo>
                      <a:pt x="5056" y="4767"/>
                      <a:pt x="4704" y="5119"/>
                      <a:pt x="4704" y="5551"/>
                    </a:cubicBezTo>
                    <a:lnTo>
                      <a:pt x="1510" y="5551"/>
                    </a:lnTo>
                    <a:cubicBezTo>
                      <a:pt x="1389" y="5551"/>
                      <a:pt x="1276" y="5562"/>
                      <a:pt x="1169" y="5582"/>
                    </a:cubicBezTo>
                    <a:cubicBezTo>
                      <a:pt x="1320" y="4836"/>
                      <a:pt x="1727" y="4286"/>
                      <a:pt x="2192" y="4286"/>
                    </a:cubicBezTo>
                    <a:close/>
                    <a:moveTo>
                      <a:pt x="6028" y="5551"/>
                    </a:moveTo>
                    <a:lnTo>
                      <a:pt x="4949" y="5551"/>
                    </a:lnTo>
                    <a:cubicBezTo>
                      <a:pt x="4949" y="5253"/>
                      <a:pt x="5191" y="5012"/>
                      <a:pt x="5488" y="5012"/>
                    </a:cubicBezTo>
                    <a:cubicBezTo>
                      <a:pt x="5786" y="5012"/>
                      <a:pt x="6028" y="5253"/>
                      <a:pt x="6028" y="5551"/>
                    </a:cubicBezTo>
                    <a:close/>
                    <a:moveTo>
                      <a:pt x="1327" y="7638"/>
                    </a:moveTo>
                    <a:cubicBezTo>
                      <a:pt x="1044" y="7638"/>
                      <a:pt x="815" y="7409"/>
                      <a:pt x="815" y="7127"/>
                    </a:cubicBezTo>
                    <a:cubicBezTo>
                      <a:pt x="815" y="6844"/>
                      <a:pt x="1044" y="6614"/>
                      <a:pt x="1327" y="6614"/>
                    </a:cubicBezTo>
                    <a:cubicBezTo>
                      <a:pt x="1609" y="6614"/>
                      <a:pt x="1839" y="6844"/>
                      <a:pt x="1839" y="7127"/>
                    </a:cubicBezTo>
                    <a:cubicBezTo>
                      <a:pt x="1839" y="7409"/>
                      <a:pt x="1609" y="7638"/>
                      <a:pt x="1327" y="7638"/>
                    </a:cubicBezTo>
                    <a:close/>
                    <a:moveTo>
                      <a:pt x="5327" y="7547"/>
                    </a:moveTo>
                    <a:lnTo>
                      <a:pt x="2354" y="7547"/>
                    </a:lnTo>
                    <a:cubicBezTo>
                      <a:pt x="2286" y="7547"/>
                      <a:pt x="2231" y="7492"/>
                      <a:pt x="2231" y="7424"/>
                    </a:cubicBezTo>
                    <a:cubicBezTo>
                      <a:pt x="2231" y="7356"/>
                      <a:pt x="2286" y="7302"/>
                      <a:pt x="2354" y="7302"/>
                    </a:cubicBezTo>
                    <a:lnTo>
                      <a:pt x="5327" y="7302"/>
                    </a:lnTo>
                    <a:cubicBezTo>
                      <a:pt x="5394" y="7302"/>
                      <a:pt x="5449" y="7356"/>
                      <a:pt x="5449" y="7424"/>
                    </a:cubicBezTo>
                    <a:cubicBezTo>
                      <a:pt x="5449" y="7492"/>
                      <a:pt x="5394" y="7547"/>
                      <a:pt x="5327" y="7547"/>
                    </a:cubicBezTo>
                    <a:close/>
                    <a:moveTo>
                      <a:pt x="5327" y="7098"/>
                    </a:moveTo>
                    <a:lnTo>
                      <a:pt x="2354" y="7098"/>
                    </a:lnTo>
                    <a:cubicBezTo>
                      <a:pt x="2286" y="7098"/>
                      <a:pt x="2231" y="7043"/>
                      <a:pt x="2231" y="6976"/>
                    </a:cubicBezTo>
                    <a:cubicBezTo>
                      <a:pt x="2231" y="6908"/>
                      <a:pt x="2286" y="6854"/>
                      <a:pt x="2354" y="6854"/>
                    </a:cubicBezTo>
                    <a:lnTo>
                      <a:pt x="5327" y="6854"/>
                    </a:lnTo>
                    <a:cubicBezTo>
                      <a:pt x="5394" y="6854"/>
                      <a:pt x="5449" y="6908"/>
                      <a:pt x="5449" y="6976"/>
                    </a:cubicBezTo>
                    <a:cubicBezTo>
                      <a:pt x="5449" y="7044"/>
                      <a:pt x="5394" y="7098"/>
                      <a:pt x="5327" y="7098"/>
                    </a:cubicBezTo>
                    <a:close/>
                    <a:moveTo>
                      <a:pt x="6353" y="7638"/>
                    </a:moveTo>
                    <a:cubicBezTo>
                      <a:pt x="6070" y="7638"/>
                      <a:pt x="5841" y="7409"/>
                      <a:pt x="5841" y="7127"/>
                    </a:cubicBezTo>
                    <a:cubicBezTo>
                      <a:pt x="5841" y="6844"/>
                      <a:pt x="6070" y="6614"/>
                      <a:pt x="6353" y="6614"/>
                    </a:cubicBezTo>
                    <a:cubicBezTo>
                      <a:pt x="6636" y="6614"/>
                      <a:pt x="6865" y="6844"/>
                      <a:pt x="6865" y="7127"/>
                    </a:cubicBezTo>
                    <a:cubicBezTo>
                      <a:pt x="6865" y="7409"/>
                      <a:pt x="6636" y="7638"/>
                      <a:pt x="6353" y="7638"/>
                    </a:cubicBezTo>
                    <a:close/>
                    <a:moveTo>
                      <a:pt x="2533" y="0"/>
                    </a:moveTo>
                    <a:lnTo>
                      <a:pt x="2533" y="3014"/>
                    </a:lnTo>
                    <a:lnTo>
                      <a:pt x="5147" y="3014"/>
                    </a:lnTo>
                    <a:lnTo>
                      <a:pt x="5147" y="0"/>
                    </a:lnTo>
                    <a:lnTo>
                      <a:pt x="2533" y="0"/>
                    </a:lnTo>
                    <a:close/>
                    <a:moveTo>
                      <a:pt x="2944" y="805"/>
                    </a:moveTo>
                    <a:cubicBezTo>
                      <a:pt x="2989" y="754"/>
                      <a:pt x="3066" y="750"/>
                      <a:pt x="3117" y="794"/>
                    </a:cubicBezTo>
                    <a:lnTo>
                      <a:pt x="3587" y="1212"/>
                    </a:lnTo>
                    <a:lnTo>
                      <a:pt x="4564" y="366"/>
                    </a:lnTo>
                    <a:cubicBezTo>
                      <a:pt x="4615" y="322"/>
                      <a:pt x="4693" y="327"/>
                      <a:pt x="4737" y="378"/>
                    </a:cubicBezTo>
                    <a:cubicBezTo>
                      <a:pt x="4781" y="429"/>
                      <a:pt x="4775" y="507"/>
                      <a:pt x="4724" y="551"/>
                    </a:cubicBezTo>
                    <a:lnTo>
                      <a:pt x="3584" y="1537"/>
                    </a:lnTo>
                    <a:lnTo>
                      <a:pt x="2954" y="977"/>
                    </a:lnTo>
                    <a:cubicBezTo>
                      <a:pt x="2904" y="932"/>
                      <a:pt x="2899" y="856"/>
                      <a:pt x="2944" y="805"/>
                    </a:cubicBezTo>
                    <a:close/>
                    <a:moveTo>
                      <a:pt x="3016" y="2606"/>
                    </a:moveTo>
                    <a:lnTo>
                      <a:pt x="2903" y="2606"/>
                    </a:lnTo>
                    <a:cubicBezTo>
                      <a:pt x="2836" y="2606"/>
                      <a:pt x="2781" y="2551"/>
                      <a:pt x="2781" y="2484"/>
                    </a:cubicBezTo>
                    <a:cubicBezTo>
                      <a:pt x="2781" y="2416"/>
                      <a:pt x="2836" y="2362"/>
                      <a:pt x="2903" y="2362"/>
                    </a:cubicBezTo>
                    <a:lnTo>
                      <a:pt x="3016" y="2362"/>
                    </a:lnTo>
                    <a:cubicBezTo>
                      <a:pt x="3083" y="2362"/>
                      <a:pt x="3138" y="2416"/>
                      <a:pt x="3138" y="2484"/>
                    </a:cubicBezTo>
                    <a:cubicBezTo>
                      <a:pt x="3138" y="2552"/>
                      <a:pt x="3083" y="2606"/>
                      <a:pt x="3016" y="2606"/>
                    </a:cubicBezTo>
                    <a:close/>
                    <a:moveTo>
                      <a:pt x="3016" y="2117"/>
                    </a:moveTo>
                    <a:lnTo>
                      <a:pt x="2903" y="2117"/>
                    </a:lnTo>
                    <a:cubicBezTo>
                      <a:pt x="2836" y="2117"/>
                      <a:pt x="2781" y="2062"/>
                      <a:pt x="2781" y="1995"/>
                    </a:cubicBezTo>
                    <a:cubicBezTo>
                      <a:pt x="2781" y="1927"/>
                      <a:pt x="2836" y="1873"/>
                      <a:pt x="2903" y="1873"/>
                    </a:cubicBezTo>
                    <a:lnTo>
                      <a:pt x="3016" y="1873"/>
                    </a:lnTo>
                    <a:cubicBezTo>
                      <a:pt x="3083" y="1873"/>
                      <a:pt x="3138" y="1927"/>
                      <a:pt x="3138" y="1995"/>
                    </a:cubicBezTo>
                    <a:cubicBezTo>
                      <a:pt x="3138" y="2062"/>
                      <a:pt x="3083" y="2117"/>
                      <a:pt x="3016" y="2117"/>
                    </a:cubicBezTo>
                    <a:close/>
                    <a:moveTo>
                      <a:pt x="4744" y="2606"/>
                    </a:moveTo>
                    <a:lnTo>
                      <a:pt x="3364" y="2606"/>
                    </a:lnTo>
                    <a:cubicBezTo>
                      <a:pt x="3296" y="2606"/>
                      <a:pt x="3241" y="2551"/>
                      <a:pt x="3241" y="2484"/>
                    </a:cubicBezTo>
                    <a:cubicBezTo>
                      <a:pt x="3241" y="2416"/>
                      <a:pt x="3296" y="2362"/>
                      <a:pt x="3364" y="2362"/>
                    </a:cubicBezTo>
                    <a:lnTo>
                      <a:pt x="4744" y="2362"/>
                    </a:lnTo>
                    <a:cubicBezTo>
                      <a:pt x="4812" y="2362"/>
                      <a:pt x="4867" y="2416"/>
                      <a:pt x="4867" y="2484"/>
                    </a:cubicBezTo>
                    <a:cubicBezTo>
                      <a:pt x="4866" y="2552"/>
                      <a:pt x="4812" y="2606"/>
                      <a:pt x="4744" y="2606"/>
                    </a:cubicBezTo>
                    <a:close/>
                    <a:moveTo>
                      <a:pt x="4744" y="2117"/>
                    </a:moveTo>
                    <a:lnTo>
                      <a:pt x="3364" y="2117"/>
                    </a:lnTo>
                    <a:cubicBezTo>
                      <a:pt x="3296" y="2117"/>
                      <a:pt x="3241" y="2062"/>
                      <a:pt x="3241" y="1995"/>
                    </a:cubicBezTo>
                    <a:cubicBezTo>
                      <a:pt x="3241" y="1927"/>
                      <a:pt x="3296" y="1873"/>
                      <a:pt x="3364" y="1873"/>
                    </a:cubicBezTo>
                    <a:lnTo>
                      <a:pt x="4744" y="1873"/>
                    </a:lnTo>
                    <a:cubicBezTo>
                      <a:pt x="4812" y="1873"/>
                      <a:pt x="4867" y="1927"/>
                      <a:pt x="4867" y="1995"/>
                    </a:cubicBezTo>
                    <a:cubicBezTo>
                      <a:pt x="4866" y="2062"/>
                      <a:pt x="4812" y="2117"/>
                      <a:pt x="4744" y="2117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2" name="ïSḷïḑé"/>
            <p:cNvSpPr txBox="1"/>
            <p:nvPr/>
          </p:nvSpPr>
          <p:spPr>
            <a:xfrm>
              <a:off x="1802995" y="2628813"/>
              <a:ext cx="2867879" cy="360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600" dirty="0"/>
                <a:t>根据不同光线和物体自动调节</a:t>
              </a:r>
              <a:endParaRPr lang="en-US" altLang="zh-CN" sz="1600" dirty="0"/>
            </a:p>
          </p:txBody>
        </p:sp>
        <p:sp>
          <p:nvSpPr>
            <p:cNvPr id="73" name="ïṥ1íďê"/>
            <p:cNvSpPr txBox="1"/>
            <p:nvPr/>
          </p:nvSpPr>
          <p:spPr>
            <a:xfrm>
              <a:off x="4764451" y="4531464"/>
              <a:ext cx="2770204" cy="360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600" dirty="0"/>
                <a:t>根据拥堵状况推荐最优路线</a:t>
              </a:r>
              <a:endParaRPr lang="en-US" altLang="zh-CN" sz="1600" dirty="0"/>
            </a:p>
          </p:txBody>
        </p:sp>
        <p:sp>
          <p:nvSpPr>
            <p:cNvPr id="74" name="îŝlîďê"/>
            <p:cNvSpPr/>
            <p:nvPr/>
          </p:nvSpPr>
          <p:spPr>
            <a:xfrm>
              <a:off x="4764451" y="1261101"/>
              <a:ext cx="2624320" cy="1796045"/>
            </a:xfrm>
            <a:prstGeom prst="roundRect">
              <a:avLst>
                <a:gd name="adj" fmla="val 7710"/>
              </a:avLst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75" name="íṥļîďè"/>
            <p:cNvSpPr txBox="1"/>
            <p:nvPr/>
          </p:nvSpPr>
          <p:spPr>
            <a:xfrm>
              <a:off x="8132697" y="2088931"/>
              <a:ext cx="164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 dirty="0"/>
                <a:t>尾号限行</a:t>
              </a:r>
              <a:endParaRPr lang="en-US" altLang="zh-CN" sz="2400" b="1" dirty="0"/>
            </a:p>
          </p:txBody>
        </p:sp>
        <p:sp>
          <p:nvSpPr>
            <p:cNvPr id="76" name="ï$ḷîḓè"/>
            <p:cNvSpPr txBox="1"/>
            <p:nvPr/>
          </p:nvSpPr>
          <p:spPr>
            <a:xfrm>
              <a:off x="7645360" y="2628813"/>
              <a:ext cx="2743645" cy="36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600" dirty="0"/>
                <a:t>根据车牌尾号赋予通行权限</a:t>
              </a:r>
              <a:endParaRPr lang="en-US" altLang="zh-CN" sz="1600" dirty="0"/>
            </a:p>
          </p:txBody>
        </p:sp>
        <p:sp>
          <p:nvSpPr>
            <p:cNvPr id="77" name="íṩļiḑê"/>
            <p:cNvSpPr/>
            <p:nvPr/>
          </p:nvSpPr>
          <p:spPr>
            <a:xfrm>
              <a:off x="1875935" y="4025722"/>
              <a:ext cx="2624320" cy="1796045"/>
            </a:xfrm>
            <a:prstGeom prst="roundRect">
              <a:avLst>
                <a:gd name="adj" fmla="val 7710"/>
              </a:avLst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78" name="îṩľïḓê"/>
            <p:cNvSpPr/>
            <p:nvPr/>
          </p:nvSpPr>
          <p:spPr>
            <a:xfrm>
              <a:off x="7645360" y="3994054"/>
              <a:ext cx="2624320" cy="1796045"/>
            </a:xfrm>
            <a:prstGeom prst="roundRect">
              <a:avLst>
                <a:gd name="adj" fmla="val 7710"/>
              </a:avLst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27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学习任务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问题分析</a:t>
            </a:r>
            <a:endParaRPr kumimoji="1" lang="zh-CN" altLang="en-US" sz="3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570491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牛刀小试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2" name="矩形 21">
            <a:hlinkClick r:id="" action="ppaction://noaction"/>
          </p:cNvPr>
          <p:cNvSpPr/>
          <p:nvPr/>
        </p:nvSpPr>
        <p:spPr>
          <a:xfrm>
            <a:off x="19575" y="388881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程序调试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19575" y="2072718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问题分析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4" name="矩形 23">
            <a:hlinkClick r:id="" action="ppaction://noaction"/>
          </p:cNvPr>
          <p:cNvSpPr/>
          <p:nvPr/>
        </p:nvSpPr>
        <p:spPr>
          <a:xfrm>
            <a:off x="19575" y="47968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总结提升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19575" y="29807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算法设计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6" name="#2108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1934210" y="1624965"/>
            <a:ext cx="9833610" cy="3975100"/>
            <a:chOff x="252512" y="1566891"/>
            <a:chExt cx="11329592" cy="4580013"/>
          </a:xfrm>
        </p:grpSpPr>
        <p:sp>
          <p:nvSpPr>
            <p:cNvPr id="21" name="íSliďe"/>
            <p:cNvSpPr/>
            <p:nvPr/>
          </p:nvSpPr>
          <p:spPr>
            <a:xfrm>
              <a:off x="5841705" y="2596565"/>
              <a:ext cx="651123" cy="1852083"/>
            </a:xfrm>
            <a:prstGeom prst="snip2SameRect">
              <a:avLst>
                <a:gd name="adj1" fmla="val 50000"/>
                <a:gd name="adj2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8" name="îṡlîḋê"/>
            <p:cNvSpPr/>
            <p:nvPr/>
          </p:nvSpPr>
          <p:spPr>
            <a:xfrm>
              <a:off x="673100" y="2522532"/>
              <a:ext cx="2263267" cy="2263265"/>
            </a:xfrm>
            <a:prstGeom prst="donut">
              <a:avLst>
                <a:gd name="adj" fmla="val 25774"/>
              </a:avLst>
            </a:prstGeom>
            <a:blipFill>
              <a:blip r:embed="rId7"/>
              <a:srcRect/>
              <a:stretch>
                <a:fillRect l="-25169" r="-2488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9" name="直接箭头连接符 8"/>
            <p:cNvCxnSpPr>
              <a:stCxn id="12" idx="6"/>
              <a:endCxn id="28" idx="2"/>
            </p:cNvCxnSpPr>
            <p:nvPr/>
          </p:nvCxnSpPr>
          <p:spPr>
            <a:xfrm>
              <a:off x="6961752" y="3654164"/>
              <a:ext cx="2160557" cy="0"/>
            </a:xfrm>
            <a:prstGeom prst="straightConnector1">
              <a:avLst/>
            </a:prstGeom>
            <a:ln>
              <a:solidFill>
                <a:schemeClr val="accent1">
                  <a:lumMod val="10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>
              <a:stCxn id="8" idx="6"/>
              <a:endCxn id="12" idx="2"/>
            </p:cNvCxnSpPr>
            <p:nvPr/>
          </p:nvCxnSpPr>
          <p:spPr>
            <a:xfrm flipV="1">
              <a:off x="2936367" y="3654164"/>
              <a:ext cx="2436415" cy="1"/>
            </a:xfrm>
            <a:prstGeom prst="straightConnector1">
              <a:avLst/>
            </a:prstGeom>
            <a:ln>
              <a:solidFill>
                <a:schemeClr val="accent1">
                  <a:lumMod val="10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íSḷíḍé"/>
            <p:cNvSpPr/>
            <p:nvPr/>
          </p:nvSpPr>
          <p:spPr>
            <a:xfrm>
              <a:off x="5372782" y="2859681"/>
              <a:ext cx="1588970" cy="1588966"/>
            </a:xfrm>
            <a:prstGeom prst="ellipse">
              <a:avLst/>
            </a:prstGeom>
            <a:blipFill>
              <a:blip r:embed="rId8"/>
              <a:stretch>
                <a:fillRect l="-25200" r="-24800"/>
              </a:stretch>
            </a:blip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 b="1" i="1" dirty="0">
                <a:solidFill>
                  <a:schemeClr val="tx1"/>
                </a:solidFill>
              </a:endParaRPr>
            </a:p>
          </p:txBody>
        </p:sp>
        <p:sp>
          <p:nvSpPr>
            <p:cNvPr id="26" name="išľîďè"/>
            <p:cNvSpPr/>
            <p:nvPr/>
          </p:nvSpPr>
          <p:spPr>
            <a:xfrm>
              <a:off x="5484452" y="2971350"/>
              <a:ext cx="1365632" cy="1365630"/>
            </a:xfrm>
            <a:prstGeom prst="donut">
              <a:avLst>
                <a:gd name="adj" fmla="val 2841"/>
              </a:avLst>
            </a:prstGeom>
            <a:solidFill>
              <a:schemeClr val="bg1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27" name="išḷîḋè"/>
            <p:cNvSpPr/>
            <p:nvPr/>
          </p:nvSpPr>
          <p:spPr>
            <a:xfrm>
              <a:off x="9591233" y="2859681"/>
              <a:ext cx="651123" cy="1852083"/>
            </a:xfrm>
            <a:prstGeom prst="snip2SameRect">
              <a:avLst>
                <a:gd name="adj1" fmla="val 50000"/>
                <a:gd name="adj2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28" name="ïṩļïḑê"/>
            <p:cNvSpPr/>
            <p:nvPr/>
          </p:nvSpPr>
          <p:spPr>
            <a:xfrm>
              <a:off x="9122309" y="2859681"/>
              <a:ext cx="1588970" cy="1588966"/>
            </a:xfrm>
            <a:prstGeom prst="ellipse">
              <a:avLst/>
            </a:prstGeom>
            <a:blipFill>
              <a:blip r:embed="rId9"/>
              <a:stretch>
                <a:fillRect t="-1292" b="-1272"/>
              </a:stretch>
            </a:blip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400" b="1" i="1" dirty="0">
                <a:solidFill>
                  <a:schemeClr val="tx1"/>
                </a:solidFill>
              </a:endParaRPr>
            </a:p>
          </p:txBody>
        </p:sp>
        <p:sp>
          <p:nvSpPr>
            <p:cNvPr id="29" name="iṩľíḋe"/>
            <p:cNvSpPr/>
            <p:nvPr/>
          </p:nvSpPr>
          <p:spPr>
            <a:xfrm>
              <a:off x="9233979" y="2971350"/>
              <a:ext cx="1365632" cy="1365630"/>
            </a:xfrm>
            <a:prstGeom prst="donut">
              <a:avLst>
                <a:gd name="adj" fmla="val 2841"/>
              </a:avLst>
            </a:prstGeom>
            <a:solidFill>
              <a:schemeClr val="bg1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30" name="iṩļíḓe"/>
            <p:cNvSpPr txBox="1"/>
            <p:nvPr/>
          </p:nvSpPr>
          <p:spPr>
            <a:xfrm>
              <a:off x="4581438" y="1566891"/>
              <a:ext cx="3181272" cy="470381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 fontScale="900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 dirty="0"/>
                <a:t>算法设计</a:t>
              </a:r>
              <a:endParaRPr lang="zh-CN" altLang="en-US" sz="2400" b="1" dirty="0"/>
            </a:p>
          </p:txBody>
        </p:sp>
        <p:sp>
          <p:nvSpPr>
            <p:cNvPr id="31" name="îṩľíḑé"/>
            <p:cNvSpPr txBox="1"/>
            <p:nvPr/>
          </p:nvSpPr>
          <p:spPr>
            <a:xfrm>
              <a:off x="4581438" y="2122302"/>
              <a:ext cx="3181270" cy="725188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600" dirty="0"/>
                <a:t>算法</a:t>
              </a:r>
              <a:r>
                <a:rPr lang="zh-CN" altLang="en-US" sz="1600" b="1" dirty="0">
                  <a:solidFill>
                    <a:srgbClr val="C00000"/>
                  </a:solidFill>
                </a:rPr>
                <a:t>流程图</a:t>
              </a:r>
              <a:endParaRPr lang="en-US" altLang="zh-CN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34" name="iṥļïḋê"/>
            <p:cNvSpPr/>
            <p:nvPr/>
          </p:nvSpPr>
          <p:spPr bwMode="auto">
            <a:xfrm>
              <a:off x="1550147" y="3385653"/>
              <a:ext cx="509171" cy="537022"/>
            </a:xfrm>
            <a:custGeom>
              <a:avLst/>
              <a:gdLst>
                <a:gd name="connsiteX0" fmla="*/ 446380 w 544778"/>
                <a:gd name="connsiteY0" fmla="*/ 357831 h 574576"/>
                <a:gd name="connsiteX1" fmla="*/ 502838 w 544778"/>
                <a:gd name="connsiteY1" fmla="*/ 357831 h 574576"/>
                <a:gd name="connsiteX2" fmla="*/ 502838 w 544778"/>
                <a:gd name="connsiteY2" fmla="*/ 453714 h 574576"/>
                <a:gd name="connsiteX3" fmla="*/ 544778 w 544778"/>
                <a:gd name="connsiteY3" fmla="*/ 453714 h 574576"/>
                <a:gd name="connsiteX4" fmla="*/ 475416 w 544778"/>
                <a:gd name="connsiteY4" fmla="*/ 574576 h 574576"/>
                <a:gd name="connsiteX5" fmla="*/ 405247 w 544778"/>
                <a:gd name="connsiteY5" fmla="*/ 453714 h 574576"/>
                <a:gd name="connsiteX6" fmla="*/ 446380 w 544778"/>
                <a:gd name="connsiteY6" fmla="*/ 453714 h 574576"/>
                <a:gd name="connsiteX7" fmla="*/ 100897 w 544778"/>
                <a:gd name="connsiteY7" fmla="*/ 275563 h 574576"/>
                <a:gd name="connsiteX8" fmla="*/ 259104 w 544778"/>
                <a:gd name="connsiteY8" fmla="*/ 337611 h 574576"/>
                <a:gd name="connsiteX9" fmla="*/ 418119 w 544778"/>
                <a:gd name="connsiteY9" fmla="*/ 275563 h 574576"/>
                <a:gd name="connsiteX10" fmla="*/ 514980 w 544778"/>
                <a:gd name="connsiteY10" fmla="*/ 341640 h 574576"/>
                <a:gd name="connsiteX11" fmla="*/ 425383 w 544778"/>
                <a:gd name="connsiteY11" fmla="*/ 341640 h 574576"/>
                <a:gd name="connsiteX12" fmla="*/ 425383 w 544778"/>
                <a:gd name="connsiteY12" fmla="*/ 437532 h 574576"/>
                <a:gd name="connsiteX13" fmla="*/ 368073 w 544778"/>
                <a:gd name="connsiteY13" fmla="*/ 437532 h 574576"/>
                <a:gd name="connsiteX14" fmla="*/ 427805 w 544778"/>
                <a:gd name="connsiteY14" fmla="*/ 540677 h 574576"/>
                <a:gd name="connsiteX15" fmla="*/ 427805 w 544778"/>
                <a:gd name="connsiteY15" fmla="*/ 543094 h 574576"/>
                <a:gd name="connsiteX16" fmla="*/ 92018 w 544778"/>
                <a:gd name="connsiteY16" fmla="*/ 543094 h 574576"/>
                <a:gd name="connsiteX17" fmla="*/ 92018 w 544778"/>
                <a:gd name="connsiteY17" fmla="*/ 442367 h 574576"/>
                <a:gd name="connsiteX18" fmla="*/ 76682 w 544778"/>
                <a:gd name="connsiteY18" fmla="*/ 427056 h 574576"/>
                <a:gd name="connsiteX19" fmla="*/ 61346 w 544778"/>
                <a:gd name="connsiteY19" fmla="*/ 442367 h 574576"/>
                <a:gd name="connsiteX20" fmla="*/ 61346 w 544778"/>
                <a:gd name="connsiteY20" fmla="*/ 543094 h 574576"/>
                <a:gd name="connsiteX21" fmla="*/ 0 w 544778"/>
                <a:gd name="connsiteY21" fmla="*/ 543094 h 574576"/>
                <a:gd name="connsiteX22" fmla="*/ 0 w 544778"/>
                <a:gd name="connsiteY22" fmla="*/ 363397 h 574576"/>
                <a:gd name="connsiteX23" fmla="*/ 100897 w 544778"/>
                <a:gd name="connsiteY23" fmla="*/ 275563 h 574576"/>
                <a:gd name="connsiteX24" fmla="*/ 259145 w 544778"/>
                <a:gd name="connsiteY24" fmla="*/ 0 h 574576"/>
                <a:gd name="connsiteX25" fmla="*/ 413280 w 544778"/>
                <a:gd name="connsiteY25" fmla="*/ 153134 h 574576"/>
                <a:gd name="connsiteX26" fmla="*/ 259145 w 544778"/>
                <a:gd name="connsiteY26" fmla="*/ 306268 h 574576"/>
                <a:gd name="connsiteX27" fmla="*/ 106624 w 544778"/>
                <a:gd name="connsiteY27" fmla="*/ 153134 h 574576"/>
                <a:gd name="connsiteX28" fmla="*/ 259145 w 544778"/>
                <a:gd name="connsiteY28" fmla="*/ 0 h 57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778" h="574576">
                  <a:moveTo>
                    <a:pt x="446380" y="357831"/>
                  </a:moveTo>
                  <a:lnTo>
                    <a:pt x="502838" y="357831"/>
                  </a:lnTo>
                  <a:lnTo>
                    <a:pt x="502838" y="453714"/>
                  </a:lnTo>
                  <a:lnTo>
                    <a:pt x="544778" y="453714"/>
                  </a:lnTo>
                  <a:lnTo>
                    <a:pt x="475416" y="574576"/>
                  </a:lnTo>
                  <a:lnTo>
                    <a:pt x="405247" y="453714"/>
                  </a:lnTo>
                  <a:lnTo>
                    <a:pt x="446380" y="453714"/>
                  </a:lnTo>
                  <a:close/>
                  <a:moveTo>
                    <a:pt x="100897" y="275563"/>
                  </a:moveTo>
                  <a:cubicBezTo>
                    <a:pt x="143678" y="313436"/>
                    <a:pt x="198566" y="337611"/>
                    <a:pt x="259104" y="337611"/>
                  </a:cubicBezTo>
                  <a:cubicBezTo>
                    <a:pt x="320450" y="337611"/>
                    <a:pt x="375338" y="313436"/>
                    <a:pt x="418119" y="275563"/>
                  </a:cubicBezTo>
                  <a:cubicBezTo>
                    <a:pt x="465742" y="287650"/>
                    <a:pt x="502065" y="311825"/>
                    <a:pt x="514980" y="341640"/>
                  </a:cubicBezTo>
                  <a:lnTo>
                    <a:pt x="425383" y="341640"/>
                  </a:lnTo>
                  <a:lnTo>
                    <a:pt x="425383" y="437532"/>
                  </a:lnTo>
                  <a:lnTo>
                    <a:pt x="368073" y="437532"/>
                  </a:lnTo>
                  <a:lnTo>
                    <a:pt x="427805" y="540677"/>
                  </a:lnTo>
                  <a:lnTo>
                    <a:pt x="427805" y="543094"/>
                  </a:lnTo>
                  <a:lnTo>
                    <a:pt x="92018" y="543094"/>
                  </a:lnTo>
                  <a:lnTo>
                    <a:pt x="92018" y="442367"/>
                  </a:lnTo>
                  <a:cubicBezTo>
                    <a:pt x="92018" y="434309"/>
                    <a:pt x="84754" y="427056"/>
                    <a:pt x="76682" y="427056"/>
                  </a:cubicBezTo>
                  <a:cubicBezTo>
                    <a:pt x="68610" y="427056"/>
                    <a:pt x="61346" y="434309"/>
                    <a:pt x="61346" y="442367"/>
                  </a:cubicBezTo>
                  <a:lnTo>
                    <a:pt x="61346" y="543094"/>
                  </a:lnTo>
                  <a:lnTo>
                    <a:pt x="0" y="543094"/>
                  </a:lnTo>
                  <a:lnTo>
                    <a:pt x="0" y="363397"/>
                  </a:lnTo>
                  <a:cubicBezTo>
                    <a:pt x="0" y="323912"/>
                    <a:pt x="41973" y="290068"/>
                    <a:pt x="100897" y="275563"/>
                  </a:cubicBezTo>
                  <a:close/>
                  <a:moveTo>
                    <a:pt x="259145" y="0"/>
                  </a:moveTo>
                  <a:cubicBezTo>
                    <a:pt x="344686" y="0"/>
                    <a:pt x="413280" y="68507"/>
                    <a:pt x="413280" y="153134"/>
                  </a:cubicBezTo>
                  <a:cubicBezTo>
                    <a:pt x="413280" y="237761"/>
                    <a:pt x="344686" y="306268"/>
                    <a:pt x="259145" y="306268"/>
                  </a:cubicBezTo>
                  <a:cubicBezTo>
                    <a:pt x="175218" y="306268"/>
                    <a:pt x="106624" y="237761"/>
                    <a:pt x="106624" y="153134"/>
                  </a:cubicBezTo>
                  <a:cubicBezTo>
                    <a:pt x="106624" y="68507"/>
                    <a:pt x="175218" y="0"/>
                    <a:pt x="259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iṩļíḓe"/>
            <p:cNvSpPr txBox="1"/>
            <p:nvPr/>
          </p:nvSpPr>
          <p:spPr>
            <a:xfrm>
              <a:off x="8400832" y="4866305"/>
              <a:ext cx="3181272" cy="470381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 fontScale="900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 dirty="0"/>
                <a:t>输出数据</a:t>
              </a:r>
              <a:endParaRPr lang="zh-CN" altLang="en-US" sz="2400" b="1" dirty="0"/>
            </a:p>
          </p:txBody>
        </p:sp>
        <p:sp>
          <p:nvSpPr>
            <p:cNvPr id="36" name="îṩľíḑé"/>
            <p:cNvSpPr txBox="1"/>
            <p:nvPr/>
          </p:nvSpPr>
          <p:spPr>
            <a:xfrm>
              <a:off x="8400832" y="5421716"/>
              <a:ext cx="3181270" cy="725188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600" dirty="0"/>
                <a:t>车牌号</a:t>
              </a:r>
              <a:r>
                <a:rPr lang="zh-CN" altLang="en-US" sz="1600" b="1" dirty="0">
                  <a:solidFill>
                    <a:srgbClr val="C00000"/>
                  </a:solidFill>
                </a:rPr>
                <a:t>所在地</a:t>
              </a:r>
              <a:endParaRPr lang="en-US" altLang="zh-CN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37" name="iṩļíḓe"/>
            <p:cNvSpPr txBox="1"/>
            <p:nvPr/>
          </p:nvSpPr>
          <p:spPr>
            <a:xfrm>
              <a:off x="252512" y="4866305"/>
              <a:ext cx="3181272" cy="470381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 fontScale="900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 dirty="0"/>
                <a:t>输入数据</a:t>
              </a:r>
              <a:endParaRPr lang="zh-CN" altLang="en-US" sz="2400" b="1" dirty="0"/>
            </a:p>
          </p:txBody>
        </p:sp>
        <p:sp>
          <p:nvSpPr>
            <p:cNvPr id="38" name="îṩľíḑé"/>
            <p:cNvSpPr txBox="1"/>
            <p:nvPr/>
          </p:nvSpPr>
          <p:spPr>
            <a:xfrm>
              <a:off x="252512" y="5421716"/>
              <a:ext cx="3181270" cy="725188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600" dirty="0"/>
                <a:t>车牌号</a:t>
              </a:r>
              <a:r>
                <a:rPr lang="zh-CN" altLang="en-US" sz="1600" b="1" dirty="0">
                  <a:solidFill>
                    <a:srgbClr val="C00000"/>
                  </a:solidFill>
                </a:rPr>
                <a:t>首字母</a:t>
              </a:r>
              <a:r>
                <a:rPr lang="en-US" altLang="zh-CN" sz="1600" b="1" dirty="0">
                  <a:solidFill>
                    <a:srgbClr val="C00000"/>
                  </a:solidFill>
                </a:rPr>
                <a:t>(</a:t>
              </a:r>
              <a:r>
                <a:rPr lang="zh-CN" altLang="en-US" sz="1600" b="1" dirty="0">
                  <a:solidFill>
                    <a:srgbClr val="C00000"/>
                  </a:solidFill>
                </a:rPr>
                <a:t>不包含浙</a:t>
              </a:r>
              <a:r>
                <a:rPr lang="en-US" altLang="zh-CN" sz="1600" b="1" dirty="0">
                  <a:solidFill>
                    <a:srgbClr val="C00000"/>
                  </a:solidFill>
                </a:rPr>
                <a:t>)</a:t>
              </a:r>
              <a:endParaRPr lang="en-US" altLang="zh-CN" sz="1600" b="1" dirty="0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27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学习任务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算法设计</a:t>
            </a:r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570491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牛刀小试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2" name="矩形 21">
            <a:hlinkClick r:id="" action="ppaction://noaction"/>
          </p:cNvPr>
          <p:cNvSpPr/>
          <p:nvPr/>
        </p:nvSpPr>
        <p:spPr>
          <a:xfrm>
            <a:off x="19575" y="388881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程序调试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19575" y="207271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问题分析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矩形 23">
            <a:hlinkClick r:id="" action="ppaction://noaction"/>
          </p:cNvPr>
          <p:cNvSpPr/>
          <p:nvPr/>
        </p:nvSpPr>
        <p:spPr>
          <a:xfrm>
            <a:off x="19575" y="47968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总结提升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19575" y="2980768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算法设计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6" name="íṩḷíď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1863687" y="1546378"/>
            <a:ext cx="2604660" cy="4700116"/>
            <a:chOff x="4697523" y="823917"/>
            <a:chExt cx="2890907" cy="5216554"/>
          </a:xfrm>
        </p:grpSpPr>
        <p:sp>
          <p:nvSpPr>
            <p:cNvPr id="8" name="ïslíde"/>
            <p:cNvSpPr/>
            <p:nvPr/>
          </p:nvSpPr>
          <p:spPr bwMode="auto">
            <a:xfrm>
              <a:off x="5783399" y="5095903"/>
              <a:ext cx="1805031" cy="944568"/>
            </a:xfrm>
            <a:custGeom>
              <a:avLst/>
              <a:gdLst>
                <a:gd name="T0" fmla="*/ 146 w 291"/>
                <a:gd name="T1" fmla="*/ 0 h 153"/>
                <a:gd name="T2" fmla="*/ 52 w 291"/>
                <a:gd name="T3" fmla="*/ 22 h 153"/>
                <a:gd name="T4" fmla="*/ 52 w 291"/>
                <a:gd name="T5" fmla="*/ 131 h 153"/>
                <a:gd name="T6" fmla="*/ 146 w 291"/>
                <a:gd name="T7" fmla="*/ 153 h 153"/>
                <a:gd name="T8" fmla="*/ 239 w 291"/>
                <a:gd name="T9" fmla="*/ 131 h 153"/>
                <a:gd name="T10" fmla="*/ 239 w 291"/>
                <a:gd name="T11" fmla="*/ 22 h 153"/>
                <a:gd name="T12" fmla="*/ 146 w 291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1" h="153">
                  <a:moveTo>
                    <a:pt x="146" y="0"/>
                  </a:moveTo>
                  <a:cubicBezTo>
                    <a:pt x="112" y="0"/>
                    <a:pt x="78" y="7"/>
                    <a:pt x="52" y="22"/>
                  </a:cubicBezTo>
                  <a:cubicBezTo>
                    <a:pt x="0" y="52"/>
                    <a:pt x="0" y="101"/>
                    <a:pt x="52" y="131"/>
                  </a:cubicBezTo>
                  <a:cubicBezTo>
                    <a:pt x="78" y="146"/>
                    <a:pt x="112" y="153"/>
                    <a:pt x="146" y="153"/>
                  </a:cubicBezTo>
                  <a:cubicBezTo>
                    <a:pt x="180" y="153"/>
                    <a:pt x="214" y="146"/>
                    <a:pt x="239" y="131"/>
                  </a:cubicBezTo>
                  <a:cubicBezTo>
                    <a:pt x="291" y="101"/>
                    <a:pt x="291" y="52"/>
                    <a:pt x="239" y="22"/>
                  </a:cubicBezTo>
                  <a:cubicBezTo>
                    <a:pt x="214" y="7"/>
                    <a:pt x="180" y="0"/>
                    <a:pt x="146" y="0"/>
                  </a:cubicBezTo>
                </a:path>
              </a:pathLst>
            </a:custGeom>
            <a:solidFill>
              <a:srgbClr val="ACC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p>
              <a:pPr algn="ctr"/>
            </a:p>
          </p:txBody>
        </p:sp>
        <p:sp>
          <p:nvSpPr>
            <p:cNvPr id="9" name="ïśļîḋe"/>
            <p:cNvSpPr/>
            <p:nvPr/>
          </p:nvSpPr>
          <p:spPr bwMode="auto">
            <a:xfrm>
              <a:off x="4697523" y="4237061"/>
              <a:ext cx="2195566" cy="1266832"/>
            </a:xfrm>
            <a:custGeom>
              <a:avLst/>
              <a:gdLst>
                <a:gd name="T0" fmla="*/ 121 w 1383"/>
                <a:gd name="T1" fmla="*/ 0 h 798"/>
                <a:gd name="T2" fmla="*/ 0 w 1383"/>
                <a:gd name="T3" fmla="*/ 70 h 798"/>
                <a:gd name="T4" fmla="*/ 723 w 1383"/>
                <a:gd name="T5" fmla="*/ 487 h 798"/>
                <a:gd name="T6" fmla="*/ 731 w 1383"/>
                <a:gd name="T7" fmla="*/ 487 h 798"/>
                <a:gd name="T8" fmla="*/ 301 w 1383"/>
                <a:gd name="T9" fmla="*/ 732 h 798"/>
                <a:gd name="T10" fmla="*/ 426 w 1383"/>
                <a:gd name="T11" fmla="*/ 798 h 798"/>
                <a:gd name="T12" fmla="*/ 1383 w 1383"/>
                <a:gd name="T13" fmla="*/ 245 h 798"/>
                <a:gd name="T14" fmla="*/ 1266 w 1383"/>
                <a:gd name="T15" fmla="*/ 175 h 798"/>
                <a:gd name="T16" fmla="*/ 844 w 1383"/>
                <a:gd name="T17" fmla="*/ 417 h 798"/>
                <a:gd name="T18" fmla="*/ 844 w 1383"/>
                <a:gd name="T19" fmla="*/ 417 h 798"/>
                <a:gd name="T20" fmla="*/ 121 w 1383"/>
                <a:gd name="T21" fmla="*/ 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3" h="798">
                  <a:moveTo>
                    <a:pt x="121" y="0"/>
                  </a:moveTo>
                  <a:lnTo>
                    <a:pt x="0" y="70"/>
                  </a:lnTo>
                  <a:lnTo>
                    <a:pt x="723" y="487"/>
                  </a:lnTo>
                  <a:lnTo>
                    <a:pt x="731" y="487"/>
                  </a:lnTo>
                  <a:lnTo>
                    <a:pt x="301" y="732"/>
                  </a:lnTo>
                  <a:lnTo>
                    <a:pt x="426" y="798"/>
                  </a:lnTo>
                  <a:lnTo>
                    <a:pt x="1383" y="245"/>
                  </a:lnTo>
                  <a:lnTo>
                    <a:pt x="1266" y="175"/>
                  </a:lnTo>
                  <a:lnTo>
                    <a:pt x="844" y="417"/>
                  </a:lnTo>
                  <a:lnTo>
                    <a:pt x="844" y="417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ACC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p>
              <a:pPr algn="ctr"/>
            </a:p>
          </p:txBody>
        </p:sp>
        <p:sp>
          <p:nvSpPr>
            <p:cNvPr id="11" name="îṧlîdê"/>
            <p:cNvSpPr/>
            <p:nvPr/>
          </p:nvSpPr>
          <p:spPr bwMode="auto">
            <a:xfrm>
              <a:off x="4697523" y="4237061"/>
              <a:ext cx="2195566" cy="1266832"/>
            </a:xfrm>
            <a:custGeom>
              <a:avLst/>
              <a:gdLst>
                <a:gd name="T0" fmla="*/ 121 w 1383"/>
                <a:gd name="T1" fmla="*/ 0 h 798"/>
                <a:gd name="T2" fmla="*/ 0 w 1383"/>
                <a:gd name="T3" fmla="*/ 70 h 798"/>
                <a:gd name="T4" fmla="*/ 723 w 1383"/>
                <a:gd name="T5" fmla="*/ 487 h 798"/>
                <a:gd name="T6" fmla="*/ 731 w 1383"/>
                <a:gd name="T7" fmla="*/ 487 h 798"/>
                <a:gd name="T8" fmla="*/ 301 w 1383"/>
                <a:gd name="T9" fmla="*/ 732 h 798"/>
                <a:gd name="T10" fmla="*/ 426 w 1383"/>
                <a:gd name="T11" fmla="*/ 798 h 798"/>
                <a:gd name="T12" fmla="*/ 1383 w 1383"/>
                <a:gd name="T13" fmla="*/ 245 h 798"/>
                <a:gd name="T14" fmla="*/ 1266 w 1383"/>
                <a:gd name="T15" fmla="*/ 175 h 798"/>
                <a:gd name="T16" fmla="*/ 844 w 1383"/>
                <a:gd name="T17" fmla="*/ 417 h 798"/>
                <a:gd name="T18" fmla="*/ 844 w 1383"/>
                <a:gd name="T19" fmla="*/ 417 h 798"/>
                <a:gd name="T20" fmla="*/ 121 w 1383"/>
                <a:gd name="T21" fmla="*/ 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3" h="798">
                  <a:moveTo>
                    <a:pt x="121" y="0"/>
                  </a:moveTo>
                  <a:lnTo>
                    <a:pt x="0" y="70"/>
                  </a:lnTo>
                  <a:lnTo>
                    <a:pt x="723" y="487"/>
                  </a:lnTo>
                  <a:lnTo>
                    <a:pt x="731" y="487"/>
                  </a:lnTo>
                  <a:lnTo>
                    <a:pt x="301" y="732"/>
                  </a:lnTo>
                  <a:lnTo>
                    <a:pt x="426" y="798"/>
                  </a:lnTo>
                  <a:lnTo>
                    <a:pt x="1383" y="245"/>
                  </a:lnTo>
                  <a:lnTo>
                    <a:pt x="1266" y="175"/>
                  </a:lnTo>
                  <a:lnTo>
                    <a:pt x="844" y="417"/>
                  </a:lnTo>
                  <a:lnTo>
                    <a:pt x="844" y="417"/>
                  </a:lnTo>
                  <a:lnTo>
                    <a:pt x="1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p>
              <a:pPr algn="ctr"/>
            </a:p>
          </p:txBody>
        </p:sp>
        <p:sp>
          <p:nvSpPr>
            <p:cNvPr id="12" name="iSļîḋè"/>
            <p:cNvSpPr/>
            <p:nvPr/>
          </p:nvSpPr>
          <p:spPr bwMode="auto">
            <a:xfrm>
              <a:off x="5572257" y="4298974"/>
              <a:ext cx="757257" cy="414341"/>
            </a:xfrm>
            <a:custGeom>
              <a:avLst/>
              <a:gdLst>
                <a:gd name="T0" fmla="*/ 477 w 477"/>
                <a:gd name="T1" fmla="*/ 4 h 261"/>
                <a:gd name="T2" fmla="*/ 437 w 477"/>
                <a:gd name="T3" fmla="*/ 0 h 261"/>
                <a:gd name="T4" fmla="*/ 0 w 477"/>
                <a:gd name="T5" fmla="*/ 249 h 261"/>
                <a:gd name="T6" fmla="*/ 23 w 477"/>
                <a:gd name="T7" fmla="*/ 261 h 261"/>
                <a:gd name="T8" fmla="*/ 477 w 477"/>
                <a:gd name="T9" fmla="*/ 4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7" h="261">
                  <a:moveTo>
                    <a:pt x="477" y="4"/>
                  </a:moveTo>
                  <a:lnTo>
                    <a:pt x="437" y="0"/>
                  </a:lnTo>
                  <a:lnTo>
                    <a:pt x="0" y="249"/>
                  </a:lnTo>
                  <a:lnTo>
                    <a:pt x="23" y="261"/>
                  </a:lnTo>
                  <a:lnTo>
                    <a:pt x="477" y="4"/>
                  </a:lnTo>
                  <a:close/>
                </a:path>
              </a:pathLst>
            </a:custGeom>
            <a:solidFill>
              <a:srgbClr val="2441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p>
              <a:pPr algn="ctr"/>
            </a:p>
          </p:txBody>
        </p:sp>
        <p:sp>
          <p:nvSpPr>
            <p:cNvPr id="14" name="îŝlídè"/>
            <p:cNvSpPr/>
            <p:nvPr/>
          </p:nvSpPr>
          <p:spPr bwMode="auto">
            <a:xfrm>
              <a:off x="4778489" y="1854211"/>
              <a:ext cx="619140" cy="2500327"/>
            </a:xfrm>
            <a:custGeom>
              <a:avLst/>
              <a:gdLst>
                <a:gd name="T0" fmla="*/ 390 w 390"/>
                <a:gd name="T1" fmla="*/ 24 h 1575"/>
                <a:gd name="T2" fmla="*/ 43 w 390"/>
                <a:gd name="T3" fmla="*/ 1575 h 1575"/>
                <a:gd name="T4" fmla="*/ 0 w 390"/>
                <a:gd name="T5" fmla="*/ 1552 h 1575"/>
                <a:gd name="T6" fmla="*/ 347 w 390"/>
                <a:gd name="T7" fmla="*/ 0 h 1575"/>
                <a:gd name="T8" fmla="*/ 390 w 390"/>
                <a:gd name="T9" fmla="*/ 24 h 1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1575">
                  <a:moveTo>
                    <a:pt x="390" y="24"/>
                  </a:moveTo>
                  <a:lnTo>
                    <a:pt x="43" y="1575"/>
                  </a:lnTo>
                  <a:lnTo>
                    <a:pt x="0" y="1552"/>
                  </a:lnTo>
                  <a:lnTo>
                    <a:pt x="347" y="0"/>
                  </a:lnTo>
                  <a:lnTo>
                    <a:pt x="390" y="24"/>
                  </a:lnTo>
                  <a:close/>
                </a:path>
              </a:pathLst>
            </a:custGeom>
            <a:solidFill>
              <a:srgbClr val="2441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p>
              <a:pPr algn="ctr"/>
            </a:p>
          </p:txBody>
        </p:sp>
        <p:sp>
          <p:nvSpPr>
            <p:cNvPr id="18" name="ïś1ïde"/>
            <p:cNvSpPr/>
            <p:nvPr/>
          </p:nvSpPr>
          <p:spPr bwMode="auto">
            <a:xfrm>
              <a:off x="4846753" y="1854211"/>
              <a:ext cx="625490" cy="2500327"/>
            </a:xfrm>
            <a:custGeom>
              <a:avLst/>
              <a:gdLst>
                <a:gd name="T0" fmla="*/ 0 w 394"/>
                <a:gd name="T1" fmla="*/ 1575 h 1575"/>
                <a:gd name="T2" fmla="*/ 43 w 394"/>
                <a:gd name="T3" fmla="*/ 1552 h 1575"/>
                <a:gd name="T4" fmla="*/ 394 w 394"/>
                <a:gd name="T5" fmla="*/ 0 h 1575"/>
                <a:gd name="T6" fmla="*/ 347 w 394"/>
                <a:gd name="T7" fmla="*/ 24 h 1575"/>
                <a:gd name="T8" fmla="*/ 0 w 394"/>
                <a:gd name="T9" fmla="*/ 1575 h 1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4" h="1575">
                  <a:moveTo>
                    <a:pt x="0" y="1575"/>
                  </a:moveTo>
                  <a:lnTo>
                    <a:pt x="43" y="1552"/>
                  </a:lnTo>
                  <a:lnTo>
                    <a:pt x="394" y="0"/>
                  </a:lnTo>
                  <a:lnTo>
                    <a:pt x="347" y="24"/>
                  </a:lnTo>
                  <a:lnTo>
                    <a:pt x="0" y="1575"/>
                  </a:ln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p>
              <a:pPr algn="ctr"/>
            </a:p>
          </p:txBody>
        </p:sp>
        <p:sp>
          <p:nvSpPr>
            <p:cNvPr id="19" name="îṧļîḍe"/>
            <p:cNvSpPr/>
            <p:nvPr/>
          </p:nvSpPr>
          <p:spPr bwMode="auto">
            <a:xfrm>
              <a:off x="5472243" y="3206768"/>
              <a:ext cx="68264" cy="2105036"/>
            </a:xfrm>
            <a:custGeom>
              <a:avLst/>
              <a:gdLst>
                <a:gd name="T0" fmla="*/ 43 w 43"/>
                <a:gd name="T1" fmla="*/ 23 h 1326"/>
                <a:gd name="T2" fmla="*/ 43 w 43"/>
                <a:gd name="T3" fmla="*/ 1326 h 1326"/>
                <a:gd name="T4" fmla="*/ 0 w 43"/>
                <a:gd name="T5" fmla="*/ 1303 h 1326"/>
                <a:gd name="T6" fmla="*/ 0 w 43"/>
                <a:gd name="T7" fmla="*/ 0 h 1326"/>
                <a:gd name="T8" fmla="*/ 43 w 43"/>
                <a:gd name="T9" fmla="*/ 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326">
                  <a:moveTo>
                    <a:pt x="43" y="23"/>
                  </a:moveTo>
                  <a:lnTo>
                    <a:pt x="43" y="1326"/>
                  </a:lnTo>
                  <a:lnTo>
                    <a:pt x="0" y="1303"/>
                  </a:lnTo>
                  <a:lnTo>
                    <a:pt x="0" y="0"/>
                  </a:lnTo>
                  <a:lnTo>
                    <a:pt x="43" y="23"/>
                  </a:lnTo>
                  <a:close/>
                </a:path>
              </a:pathLst>
            </a:custGeom>
            <a:solidFill>
              <a:srgbClr val="2441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p>
              <a:pPr algn="ctr"/>
            </a:p>
          </p:txBody>
        </p:sp>
        <p:sp>
          <p:nvSpPr>
            <p:cNvPr id="21" name="ïSļide"/>
            <p:cNvSpPr/>
            <p:nvPr/>
          </p:nvSpPr>
          <p:spPr bwMode="auto">
            <a:xfrm>
              <a:off x="5540507" y="3206768"/>
              <a:ext cx="68264" cy="2105036"/>
            </a:xfrm>
            <a:custGeom>
              <a:avLst/>
              <a:gdLst>
                <a:gd name="T0" fmla="*/ 0 w 43"/>
                <a:gd name="T1" fmla="*/ 1326 h 1326"/>
                <a:gd name="T2" fmla="*/ 43 w 43"/>
                <a:gd name="T3" fmla="*/ 1303 h 1326"/>
                <a:gd name="T4" fmla="*/ 43 w 43"/>
                <a:gd name="T5" fmla="*/ 0 h 1326"/>
                <a:gd name="T6" fmla="*/ 0 w 43"/>
                <a:gd name="T7" fmla="*/ 23 h 1326"/>
                <a:gd name="T8" fmla="*/ 0 w 43"/>
                <a:gd name="T9" fmla="*/ 1326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326">
                  <a:moveTo>
                    <a:pt x="0" y="1326"/>
                  </a:moveTo>
                  <a:lnTo>
                    <a:pt x="43" y="1303"/>
                  </a:lnTo>
                  <a:lnTo>
                    <a:pt x="43" y="0"/>
                  </a:lnTo>
                  <a:lnTo>
                    <a:pt x="0" y="23"/>
                  </a:lnTo>
                  <a:lnTo>
                    <a:pt x="0" y="1326"/>
                  </a:ln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p>
              <a:pPr algn="ctr"/>
            </a:p>
          </p:txBody>
        </p:sp>
        <p:sp>
          <p:nvSpPr>
            <p:cNvPr id="26" name="îṡļïďè"/>
            <p:cNvSpPr/>
            <p:nvPr/>
          </p:nvSpPr>
          <p:spPr bwMode="auto">
            <a:xfrm>
              <a:off x="5956442" y="2928953"/>
              <a:ext cx="484200" cy="1865323"/>
            </a:xfrm>
            <a:custGeom>
              <a:avLst/>
              <a:gdLst>
                <a:gd name="T0" fmla="*/ 43 w 305"/>
                <a:gd name="T1" fmla="*/ 23 h 1175"/>
                <a:gd name="T2" fmla="*/ 305 w 305"/>
                <a:gd name="T3" fmla="*/ 1175 h 1175"/>
                <a:gd name="T4" fmla="*/ 262 w 305"/>
                <a:gd name="T5" fmla="*/ 1151 h 1175"/>
                <a:gd name="T6" fmla="*/ 0 w 305"/>
                <a:gd name="T7" fmla="*/ 0 h 1175"/>
                <a:gd name="T8" fmla="*/ 43 w 305"/>
                <a:gd name="T9" fmla="*/ 23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1175">
                  <a:moveTo>
                    <a:pt x="43" y="23"/>
                  </a:moveTo>
                  <a:lnTo>
                    <a:pt x="305" y="1175"/>
                  </a:lnTo>
                  <a:lnTo>
                    <a:pt x="262" y="1151"/>
                  </a:lnTo>
                  <a:lnTo>
                    <a:pt x="0" y="0"/>
                  </a:lnTo>
                  <a:lnTo>
                    <a:pt x="43" y="23"/>
                  </a:lnTo>
                  <a:close/>
                </a:path>
              </a:pathLst>
            </a:custGeom>
            <a:solidFill>
              <a:srgbClr val="2441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p>
              <a:pPr algn="ctr"/>
            </a:p>
          </p:txBody>
        </p:sp>
        <p:sp>
          <p:nvSpPr>
            <p:cNvPr id="27" name="i$ḻïḓè"/>
            <p:cNvSpPr/>
            <p:nvPr/>
          </p:nvSpPr>
          <p:spPr bwMode="auto">
            <a:xfrm>
              <a:off x="6024705" y="2928953"/>
              <a:ext cx="484200" cy="1865323"/>
            </a:xfrm>
            <a:custGeom>
              <a:avLst/>
              <a:gdLst>
                <a:gd name="T0" fmla="*/ 262 w 305"/>
                <a:gd name="T1" fmla="*/ 1175 h 1175"/>
                <a:gd name="T2" fmla="*/ 305 w 305"/>
                <a:gd name="T3" fmla="*/ 1151 h 1175"/>
                <a:gd name="T4" fmla="*/ 43 w 305"/>
                <a:gd name="T5" fmla="*/ 0 h 1175"/>
                <a:gd name="T6" fmla="*/ 0 w 305"/>
                <a:gd name="T7" fmla="*/ 23 h 1175"/>
                <a:gd name="T8" fmla="*/ 262 w 305"/>
                <a:gd name="T9" fmla="*/ 1175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1175">
                  <a:moveTo>
                    <a:pt x="262" y="1175"/>
                  </a:moveTo>
                  <a:lnTo>
                    <a:pt x="305" y="1151"/>
                  </a:lnTo>
                  <a:lnTo>
                    <a:pt x="43" y="0"/>
                  </a:lnTo>
                  <a:lnTo>
                    <a:pt x="0" y="23"/>
                  </a:lnTo>
                  <a:lnTo>
                    <a:pt x="262" y="1175"/>
                  </a:ln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p>
              <a:pPr algn="ctr"/>
            </a:p>
          </p:txBody>
        </p:sp>
        <p:sp>
          <p:nvSpPr>
            <p:cNvPr id="28" name="ïṩlíḓê"/>
            <p:cNvSpPr/>
            <p:nvPr/>
          </p:nvSpPr>
          <p:spPr bwMode="auto">
            <a:xfrm>
              <a:off x="5584958" y="4281510"/>
              <a:ext cx="787419" cy="530227"/>
            </a:xfrm>
            <a:custGeom>
              <a:avLst/>
              <a:gdLst>
                <a:gd name="T0" fmla="*/ 0 w 496"/>
                <a:gd name="T1" fmla="*/ 334 h 334"/>
                <a:gd name="T2" fmla="*/ 496 w 496"/>
                <a:gd name="T3" fmla="*/ 46 h 334"/>
                <a:gd name="T4" fmla="*/ 496 w 496"/>
                <a:gd name="T5" fmla="*/ 0 h 334"/>
                <a:gd name="T6" fmla="*/ 0 w 496"/>
                <a:gd name="T7" fmla="*/ 284 h 334"/>
                <a:gd name="T8" fmla="*/ 0 w 496"/>
                <a:gd name="T9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6" h="334">
                  <a:moveTo>
                    <a:pt x="0" y="334"/>
                  </a:moveTo>
                  <a:lnTo>
                    <a:pt x="496" y="46"/>
                  </a:lnTo>
                  <a:lnTo>
                    <a:pt x="496" y="0"/>
                  </a:lnTo>
                  <a:lnTo>
                    <a:pt x="0" y="28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p>
              <a:pPr algn="ctr"/>
            </a:p>
          </p:txBody>
        </p:sp>
        <p:sp>
          <p:nvSpPr>
            <p:cNvPr id="29" name="iŝḷiďe"/>
            <p:cNvSpPr/>
            <p:nvPr/>
          </p:nvSpPr>
          <p:spPr bwMode="auto">
            <a:xfrm>
              <a:off x="4915017" y="860430"/>
              <a:ext cx="1525625" cy="2705115"/>
            </a:xfrm>
            <a:custGeom>
              <a:avLst/>
              <a:gdLst>
                <a:gd name="T0" fmla="*/ 0 w 961"/>
                <a:gd name="T1" fmla="*/ 475 h 1704"/>
                <a:gd name="T2" fmla="*/ 828 w 961"/>
                <a:gd name="T3" fmla="*/ 0 h 1704"/>
                <a:gd name="T4" fmla="*/ 961 w 961"/>
                <a:gd name="T5" fmla="*/ 1225 h 1704"/>
                <a:gd name="T6" fmla="*/ 133 w 961"/>
                <a:gd name="T7" fmla="*/ 1704 h 1704"/>
                <a:gd name="T8" fmla="*/ 0 w 961"/>
                <a:gd name="T9" fmla="*/ 475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1704">
                  <a:moveTo>
                    <a:pt x="0" y="475"/>
                  </a:moveTo>
                  <a:lnTo>
                    <a:pt x="828" y="0"/>
                  </a:lnTo>
                  <a:lnTo>
                    <a:pt x="961" y="1225"/>
                  </a:lnTo>
                  <a:lnTo>
                    <a:pt x="133" y="1704"/>
                  </a:lnTo>
                  <a:lnTo>
                    <a:pt x="0" y="475"/>
                  </a:lnTo>
                  <a:close/>
                </a:path>
              </a:pathLst>
            </a:custGeom>
            <a:solidFill>
              <a:srgbClr val="ADD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p>
              <a:pPr algn="ctr"/>
            </a:p>
          </p:txBody>
        </p:sp>
        <p:sp>
          <p:nvSpPr>
            <p:cNvPr id="30" name="íṩļíḓe"/>
            <p:cNvSpPr/>
            <p:nvPr/>
          </p:nvSpPr>
          <p:spPr bwMode="auto">
            <a:xfrm>
              <a:off x="4989631" y="977906"/>
              <a:ext cx="1382746" cy="2463813"/>
            </a:xfrm>
            <a:custGeom>
              <a:avLst/>
              <a:gdLst>
                <a:gd name="T0" fmla="*/ 0 w 871"/>
                <a:gd name="T1" fmla="*/ 428 h 1552"/>
                <a:gd name="T2" fmla="*/ 738 w 871"/>
                <a:gd name="T3" fmla="*/ 0 h 1552"/>
                <a:gd name="T4" fmla="*/ 871 w 871"/>
                <a:gd name="T5" fmla="*/ 1128 h 1552"/>
                <a:gd name="T6" fmla="*/ 129 w 871"/>
                <a:gd name="T7" fmla="*/ 1552 h 1552"/>
                <a:gd name="T8" fmla="*/ 0 w 871"/>
                <a:gd name="T9" fmla="*/ 428 h 1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1" h="1552">
                  <a:moveTo>
                    <a:pt x="0" y="428"/>
                  </a:moveTo>
                  <a:lnTo>
                    <a:pt x="738" y="0"/>
                  </a:lnTo>
                  <a:lnTo>
                    <a:pt x="871" y="1128"/>
                  </a:lnTo>
                  <a:lnTo>
                    <a:pt x="129" y="1552"/>
                  </a:lnTo>
                  <a:lnTo>
                    <a:pt x="0" y="428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p>
              <a:pPr algn="ctr"/>
              <a:endParaRPr dirty="0"/>
            </a:p>
          </p:txBody>
        </p:sp>
        <p:sp>
          <p:nvSpPr>
            <p:cNvPr id="31" name="ïṣḷiďé"/>
            <p:cNvSpPr/>
            <p:nvPr/>
          </p:nvSpPr>
          <p:spPr bwMode="auto">
            <a:xfrm>
              <a:off x="4846753" y="1576396"/>
              <a:ext cx="279407" cy="1989148"/>
            </a:xfrm>
            <a:custGeom>
              <a:avLst/>
              <a:gdLst>
                <a:gd name="T0" fmla="*/ 176 w 176"/>
                <a:gd name="T1" fmla="*/ 1253 h 1253"/>
                <a:gd name="T2" fmla="*/ 133 w 176"/>
                <a:gd name="T3" fmla="*/ 1225 h 1253"/>
                <a:gd name="T4" fmla="*/ 0 w 176"/>
                <a:gd name="T5" fmla="*/ 0 h 1253"/>
                <a:gd name="T6" fmla="*/ 43 w 176"/>
                <a:gd name="T7" fmla="*/ 24 h 1253"/>
                <a:gd name="T8" fmla="*/ 176 w 176"/>
                <a:gd name="T9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253">
                  <a:moveTo>
                    <a:pt x="176" y="1253"/>
                  </a:moveTo>
                  <a:lnTo>
                    <a:pt x="133" y="1225"/>
                  </a:lnTo>
                  <a:lnTo>
                    <a:pt x="0" y="0"/>
                  </a:lnTo>
                  <a:lnTo>
                    <a:pt x="43" y="24"/>
                  </a:lnTo>
                  <a:lnTo>
                    <a:pt x="176" y="1253"/>
                  </a:lnTo>
                  <a:close/>
                </a:path>
              </a:pathLst>
            </a:custGeom>
            <a:solidFill>
              <a:srgbClr val="8FB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p>
              <a:pPr algn="ctr"/>
            </a:p>
          </p:txBody>
        </p:sp>
        <p:sp>
          <p:nvSpPr>
            <p:cNvPr id="33" name="ïsľîḓê"/>
            <p:cNvSpPr/>
            <p:nvPr/>
          </p:nvSpPr>
          <p:spPr bwMode="auto">
            <a:xfrm>
              <a:off x="4846754" y="823917"/>
              <a:ext cx="1382747" cy="790579"/>
            </a:xfrm>
            <a:custGeom>
              <a:avLst/>
              <a:gdLst>
                <a:gd name="T0" fmla="*/ 871 w 871"/>
                <a:gd name="T1" fmla="*/ 23 h 498"/>
                <a:gd name="T2" fmla="*/ 828 w 871"/>
                <a:gd name="T3" fmla="*/ 0 h 498"/>
                <a:gd name="T4" fmla="*/ 0 w 871"/>
                <a:gd name="T5" fmla="*/ 474 h 498"/>
                <a:gd name="T6" fmla="*/ 43 w 871"/>
                <a:gd name="T7" fmla="*/ 498 h 498"/>
                <a:gd name="T8" fmla="*/ 871 w 871"/>
                <a:gd name="T9" fmla="*/ 23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1" h="498">
                  <a:moveTo>
                    <a:pt x="871" y="23"/>
                  </a:moveTo>
                  <a:lnTo>
                    <a:pt x="828" y="0"/>
                  </a:lnTo>
                  <a:lnTo>
                    <a:pt x="0" y="474"/>
                  </a:lnTo>
                  <a:lnTo>
                    <a:pt x="43" y="498"/>
                  </a:lnTo>
                  <a:lnTo>
                    <a:pt x="871" y="23"/>
                  </a:lnTo>
                  <a:close/>
                </a:path>
              </a:pathLst>
            </a:custGeom>
            <a:solidFill>
              <a:srgbClr val="96C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p>
              <a:pPr algn="ctr"/>
            </a:p>
          </p:txBody>
        </p:sp>
        <p:sp>
          <p:nvSpPr>
            <p:cNvPr id="34" name="iṧ1iḓê"/>
            <p:cNvSpPr/>
            <p:nvPr/>
          </p:nvSpPr>
          <p:spPr bwMode="auto">
            <a:xfrm>
              <a:off x="5962793" y="2157424"/>
              <a:ext cx="123828" cy="42863"/>
            </a:xfrm>
            <a:custGeom>
              <a:avLst/>
              <a:gdLst>
                <a:gd name="T0" fmla="*/ 0 w 78"/>
                <a:gd name="T1" fmla="*/ 0 h 27"/>
                <a:gd name="T2" fmla="*/ 0 w 78"/>
                <a:gd name="T3" fmla="*/ 15 h 27"/>
                <a:gd name="T4" fmla="*/ 78 w 78"/>
                <a:gd name="T5" fmla="*/ 27 h 27"/>
                <a:gd name="T6" fmla="*/ 70 w 78"/>
                <a:gd name="T7" fmla="*/ 12 h 27"/>
                <a:gd name="T8" fmla="*/ 0 w 7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27">
                  <a:moveTo>
                    <a:pt x="0" y="0"/>
                  </a:moveTo>
                  <a:lnTo>
                    <a:pt x="0" y="15"/>
                  </a:lnTo>
                  <a:lnTo>
                    <a:pt x="78" y="27"/>
                  </a:lnTo>
                  <a:lnTo>
                    <a:pt x="7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3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</a:p>
          </p:txBody>
        </p:sp>
        <p:sp>
          <p:nvSpPr>
            <p:cNvPr id="35" name="ïṩľîdè"/>
            <p:cNvSpPr/>
            <p:nvPr/>
          </p:nvSpPr>
          <p:spPr bwMode="auto">
            <a:xfrm>
              <a:off x="5962793" y="2120913"/>
              <a:ext cx="117478" cy="55564"/>
            </a:xfrm>
            <a:custGeom>
              <a:avLst/>
              <a:gdLst>
                <a:gd name="T0" fmla="*/ 74 w 74"/>
                <a:gd name="T1" fmla="*/ 3 h 35"/>
                <a:gd name="T2" fmla="*/ 31 w 74"/>
                <a:gd name="T3" fmla="*/ 0 h 35"/>
                <a:gd name="T4" fmla="*/ 0 w 74"/>
                <a:gd name="T5" fmla="*/ 23 h 35"/>
                <a:gd name="T6" fmla="*/ 62 w 74"/>
                <a:gd name="T7" fmla="*/ 35 h 35"/>
                <a:gd name="T8" fmla="*/ 74 w 74"/>
                <a:gd name="T9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35">
                  <a:moveTo>
                    <a:pt x="74" y="3"/>
                  </a:moveTo>
                  <a:lnTo>
                    <a:pt x="31" y="0"/>
                  </a:lnTo>
                  <a:lnTo>
                    <a:pt x="0" y="23"/>
                  </a:lnTo>
                  <a:lnTo>
                    <a:pt x="62" y="35"/>
                  </a:lnTo>
                  <a:lnTo>
                    <a:pt x="74" y="3"/>
                  </a:lnTo>
                  <a:close/>
                </a:path>
              </a:pathLst>
            </a:custGeom>
            <a:solidFill>
              <a:srgbClr val="1112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</a:p>
          </p:txBody>
        </p:sp>
        <p:sp>
          <p:nvSpPr>
            <p:cNvPr id="36" name="íṥľíḍè"/>
            <p:cNvSpPr/>
            <p:nvPr/>
          </p:nvSpPr>
          <p:spPr bwMode="auto">
            <a:xfrm>
              <a:off x="6223149" y="2120913"/>
              <a:ext cx="552464" cy="788992"/>
            </a:xfrm>
            <a:custGeom>
              <a:avLst/>
              <a:gdLst>
                <a:gd name="T0" fmla="*/ 89 w 89"/>
                <a:gd name="T1" fmla="*/ 87 h 128"/>
                <a:gd name="T2" fmla="*/ 17 w 89"/>
                <a:gd name="T3" fmla="*/ 13 h 128"/>
                <a:gd name="T4" fmla="*/ 9 w 89"/>
                <a:gd name="T5" fmla="*/ 39 h 128"/>
                <a:gd name="T6" fmla="*/ 22 w 89"/>
                <a:gd name="T7" fmla="*/ 48 h 128"/>
                <a:gd name="T8" fmla="*/ 80 w 89"/>
                <a:gd name="T9" fmla="*/ 125 h 128"/>
                <a:gd name="T10" fmla="*/ 89 w 89"/>
                <a:gd name="T11" fmla="*/ 8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128">
                  <a:moveTo>
                    <a:pt x="89" y="87"/>
                  </a:moveTo>
                  <a:cubicBezTo>
                    <a:pt x="45" y="42"/>
                    <a:pt x="35" y="0"/>
                    <a:pt x="17" y="13"/>
                  </a:cubicBezTo>
                  <a:cubicBezTo>
                    <a:pt x="0" y="25"/>
                    <a:pt x="1" y="31"/>
                    <a:pt x="9" y="39"/>
                  </a:cubicBezTo>
                  <a:cubicBezTo>
                    <a:pt x="11" y="42"/>
                    <a:pt x="19" y="44"/>
                    <a:pt x="22" y="48"/>
                  </a:cubicBezTo>
                  <a:cubicBezTo>
                    <a:pt x="42" y="76"/>
                    <a:pt x="72" y="128"/>
                    <a:pt x="80" y="125"/>
                  </a:cubicBezTo>
                  <a:cubicBezTo>
                    <a:pt x="89" y="122"/>
                    <a:pt x="89" y="87"/>
                    <a:pt x="89" y="87"/>
                  </a:cubicBezTo>
                  <a:close/>
                </a:path>
              </a:pathLst>
            </a:custGeom>
            <a:solidFill>
              <a:srgbClr val="F4A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p>
              <a:pPr algn="ctr"/>
            </a:p>
          </p:txBody>
        </p:sp>
        <p:sp>
          <p:nvSpPr>
            <p:cNvPr id="37" name="îṣľïďe"/>
            <p:cNvSpPr/>
            <p:nvPr/>
          </p:nvSpPr>
          <p:spPr bwMode="auto">
            <a:xfrm>
              <a:off x="6005656" y="5435630"/>
              <a:ext cx="725506" cy="474666"/>
            </a:xfrm>
            <a:custGeom>
              <a:avLst/>
              <a:gdLst>
                <a:gd name="T0" fmla="*/ 116 w 117"/>
                <a:gd name="T1" fmla="*/ 55 h 77"/>
                <a:gd name="T2" fmla="*/ 116 w 117"/>
                <a:gd name="T3" fmla="*/ 60 h 77"/>
                <a:gd name="T4" fmla="*/ 82 w 117"/>
                <a:gd name="T5" fmla="*/ 68 h 77"/>
                <a:gd name="T6" fmla="*/ 44 w 117"/>
                <a:gd name="T7" fmla="*/ 49 h 77"/>
                <a:gd name="T8" fmla="*/ 2 w 117"/>
                <a:gd name="T9" fmla="*/ 21 h 77"/>
                <a:gd name="T10" fmla="*/ 3 w 117"/>
                <a:gd name="T11" fmla="*/ 6 h 77"/>
                <a:gd name="T12" fmla="*/ 3 w 117"/>
                <a:gd name="T13" fmla="*/ 6 h 77"/>
                <a:gd name="T14" fmla="*/ 31 w 117"/>
                <a:gd name="T15" fmla="*/ 3 h 77"/>
                <a:gd name="T16" fmla="*/ 88 w 117"/>
                <a:gd name="T17" fmla="*/ 3 h 77"/>
                <a:gd name="T18" fmla="*/ 114 w 117"/>
                <a:gd name="T19" fmla="*/ 28 h 77"/>
                <a:gd name="T20" fmla="*/ 116 w 117"/>
                <a:gd name="T21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77">
                  <a:moveTo>
                    <a:pt x="116" y="55"/>
                  </a:moveTo>
                  <a:cubicBezTo>
                    <a:pt x="116" y="57"/>
                    <a:pt x="116" y="58"/>
                    <a:pt x="116" y="60"/>
                  </a:cubicBezTo>
                  <a:cubicBezTo>
                    <a:pt x="113" y="64"/>
                    <a:pt x="97" y="77"/>
                    <a:pt x="82" y="68"/>
                  </a:cubicBezTo>
                  <a:cubicBezTo>
                    <a:pt x="73" y="62"/>
                    <a:pt x="65" y="55"/>
                    <a:pt x="44" y="49"/>
                  </a:cubicBezTo>
                  <a:cubicBezTo>
                    <a:pt x="32" y="45"/>
                    <a:pt x="9" y="37"/>
                    <a:pt x="2" y="21"/>
                  </a:cubicBezTo>
                  <a:cubicBezTo>
                    <a:pt x="0" y="14"/>
                    <a:pt x="0" y="9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8" y="1"/>
                    <a:pt x="18" y="0"/>
                    <a:pt x="31" y="3"/>
                  </a:cubicBezTo>
                  <a:cubicBezTo>
                    <a:pt x="56" y="8"/>
                    <a:pt x="68" y="11"/>
                    <a:pt x="88" y="3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14" y="33"/>
                    <a:pt x="117" y="46"/>
                    <a:pt x="116" y="55"/>
                  </a:cubicBezTo>
                  <a:close/>
                </a:path>
              </a:pathLst>
            </a:custGeom>
            <a:solidFill>
              <a:srgbClr val="5C8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p>
              <a:pPr algn="ctr"/>
            </a:p>
          </p:txBody>
        </p:sp>
        <p:sp>
          <p:nvSpPr>
            <p:cNvPr id="38" name="îṣļîḑé"/>
            <p:cNvSpPr/>
            <p:nvPr/>
          </p:nvSpPr>
          <p:spPr bwMode="auto">
            <a:xfrm>
              <a:off x="6402541" y="5565806"/>
              <a:ext cx="61915" cy="36513"/>
            </a:xfrm>
            <a:custGeom>
              <a:avLst/>
              <a:gdLst>
                <a:gd name="T0" fmla="*/ 2 w 10"/>
                <a:gd name="T1" fmla="*/ 1 h 6"/>
                <a:gd name="T2" fmla="*/ 2 w 10"/>
                <a:gd name="T3" fmla="*/ 5 h 6"/>
                <a:gd name="T4" fmla="*/ 8 w 10"/>
                <a:gd name="T5" fmla="*/ 4 h 6"/>
                <a:gd name="T6" fmla="*/ 8 w 10"/>
                <a:gd name="T7" fmla="*/ 1 h 6"/>
                <a:gd name="T8" fmla="*/ 2 w 10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2" y="1"/>
                  </a:moveTo>
                  <a:cubicBezTo>
                    <a:pt x="0" y="3"/>
                    <a:pt x="0" y="4"/>
                    <a:pt x="2" y="5"/>
                  </a:cubicBezTo>
                  <a:cubicBezTo>
                    <a:pt x="4" y="6"/>
                    <a:pt x="7" y="6"/>
                    <a:pt x="8" y="4"/>
                  </a:cubicBezTo>
                  <a:cubicBezTo>
                    <a:pt x="10" y="3"/>
                    <a:pt x="10" y="2"/>
                    <a:pt x="8" y="1"/>
                  </a:cubicBezTo>
                  <a:cubicBezTo>
                    <a:pt x="6" y="0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3952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</a:p>
          </p:txBody>
        </p:sp>
        <p:sp>
          <p:nvSpPr>
            <p:cNvPr id="39" name="îṡḻïḓe"/>
            <p:cNvSpPr/>
            <p:nvPr/>
          </p:nvSpPr>
          <p:spPr bwMode="auto">
            <a:xfrm>
              <a:off x="6297763" y="5565806"/>
              <a:ext cx="61915" cy="36513"/>
            </a:xfrm>
            <a:custGeom>
              <a:avLst/>
              <a:gdLst>
                <a:gd name="T0" fmla="*/ 3 w 10"/>
                <a:gd name="T1" fmla="*/ 1 h 6"/>
                <a:gd name="T2" fmla="*/ 2 w 10"/>
                <a:gd name="T3" fmla="*/ 4 h 6"/>
                <a:gd name="T4" fmla="*/ 8 w 10"/>
                <a:gd name="T5" fmla="*/ 6 h 6"/>
                <a:gd name="T6" fmla="*/ 9 w 10"/>
                <a:gd name="T7" fmla="*/ 2 h 6"/>
                <a:gd name="T8" fmla="*/ 3 w 10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3" y="1"/>
                  </a:moveTo>
                  <a:cubicBezTo>
                    <a:pt x="1" y="1"/>
                    <a:pt x="0" y="3"/>
                    <a:pt x="2" y="4"/>
                  </a:cubicBezTo>
                  <a:cubicBezTo>
                    <a:pt x="3" y="6"/>
                    <a:pt x="6" y="6"/>
                    <a:pt x="8" y="6"/>
                  </a:cubicBezTo>
                  <a:cubicBezTo>
                    <a:pt x="10" y="5"/>
                    <a:pt x="10" y="4"/>
                    <a:pt x="9" y="2"/>
                  </a:cubicBezTo>
                  <a:cubicBezTo>
                    <a:pt x="7" y="1"/>
                    <a:pt x="5" y="0"/>
                    <a:pt x="3" y="1"/>
                  </a:cubicBezTo>
                  <a:close/>
                </a:path>
              </a:pathLst>
            </a:custGeom>
            <a:solidFill>
              <a:srgbClr val="3952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</a:p>
          </p:txBody>
        </p:sp>
        <p:sp>
          <p:nvSpPr>
            <p:cNvPr id="40" name="iṡļïḑè"/>
            <p:cNvSpPr/>
            <p:nvPr/>
          </p:nvSpPr>
          <p:spPr bwMode="auto">
            <a:xfrm>
              <a:off x="6204099" y="5553106"/>
              <a:ext cx="61915" cy="36513"/>
            </a:xfrm>
            <a:custGeom>
              <a:avLst/>
              <a:gdLst>
                <a:gd name="T0" fmla="*/ 3 w 10"/>
                <a:gd name="T1" fmla="*/ 0 h 6"/>
                <a:gd name="T2" fmla="*/ 2 w 10"/>
                <a:gd name="T3" fmla="*/ 4 h 6"/>
                <a:gd name="T4" fmla="*/ 8 w 10"/>
                <a:gd name="T5" fmla="*/ 5 h 6"/>
                <a:gd name="T6" fmla="*/ 9 w 10"/>
                <a:gd name="T7" fmla="*/ 2 h 6"/>
                <a:gd name="T8" fmla="*/ 3 w 1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3" y="0"/>
                  </a:moveTo>
                  <a:cubicBezTo>
                    <a:pt x="1" y="1"/>
                    <a:pt x="0" y="3"/>
                    <a:pt x="2" y="4"/>
                  </a:cubicBezTo>
                  <a:cubicBezTo>
                    <a:pt x="3" y="5"/>
                    <a:pt x="6" y="6"/>
                    <a:pt x="8" y="5"/>
                  </a:cubicBezTo>
                  <a:cubicBezTo>
                    <a:pt x="10" y="5"/>
                    <a:pt x="10" y="3"/>
                    <a:pt x="9" y="2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952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</a:p>
          </p:txBody>
        </p:sp>
        <p:sp>
          <p:nvSpPr>
            <p:cNvPr id="41" name="îśļíḓè"/>
            <p:cNvSpPr/>
            <p:nvPr/>
          </p:nvSpPr>
          <p:spPr bwMode="auto">
            <a:xfrm>
              <a:off x="6124723" y="5521356"/>
              <a:ext cx="61915" cy="38100"/>
            </a:xfrm>
            <a:custGeom>
              <a:avLst/>
              <a:gdLst>
                <a:gd name="T0" fmla="*/ 3 w 10"/>
                <a:gd name="T1" fmla="*/ 0 h 6"/>
                <a:gd name="T2" fmla="*/ 2 w 10"/>
                <a:gd name="T3" fmla="*/ 4 h 6"/>
                <a:gd name="T4" fmla="*/ 8 w 10"/>
                <a:gd name="T5" fmla="*/ 5 h 6"/>
                <a:gd name="T6" fmla="*/ 9 w 10"/>
                <a:gd name="T7" fmla="*/ 2 h 6"/>
                <a:gd name="T8" fmla="*/ 3 w 1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3" y="0"/>
                  </a:moveTo>
                  <a:cubicBezTo>
                    <a:pt x="1" y="1"/>
                    <a:pt x="0" y="3"/>
                    <a:pt x="2" y="4"/>
                  </a:cubicBezTo>
                  <a:cubicBezTo>
                    <a:pt x="3" y="5"/>
                    <a:pt x="6" y="6"/>
                    <a:pt x="8" y="5"/>
                  </a:cubicBezTo>
                  <a:cubicBezTo>
                    <a:pt x="10" y="5"/>
                    <a:pt x="10" y="3"/>
                    <a:pt x="9" y="2"/>
                  </a:cubicBezTo>
                  <a:cubicBezTo>
                    <a:pt x="7" y="1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952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</a:p>
          </p:txBody>
        </p:sp>
        <p:sp>
          <p:nvSpPr>
            <p:cNvPr id="42" name="iṥļïďe"/>
            <p:cNvSpPr/>
            <p:nvPr/>
          </p:nvSpPr>
          <p:spPr bwMode="auto">
            <a:xfrm>
              <a:off x="6415242" y="5454680"/>
              <a:ext cx="93665" cy="134939"/>
            </a:xfrm>
            <a:custGeom>
              <a:avLst/>
              <a:gdLst>
                <a:gd name="T0" fmla="*/ 5 w 15"/>
                <a:gd name="T1" fmla="*/ 21 h 22"/>
                <a:gd name="T2" fmla="*/ 15 w 15"/>
                <a:gd name="T3" fmla="*/ 3 h 22"/>
                <a:gd name="T4" fmla="*/ 8 w 15"/>
                <a:gd name="T5" fmla="*/ 2 h 22"/>
                <a:gd name="T6" fmla="*/ 1 w 15"/>
                <a:gd name="T7" fmla="*/ 21 h 22"/>
                <a:gd name="T8" fmla="*/ 5 w 15"/>
                <a:gd name="T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2">
                  <a:moveTo>
                    <a:pt x="5" y="21"/>
                  </a:moveTo>
                  <a:cubicBezTo>
                    <a:pt x="5" y="21"/>
                    <a:pt x="5" y="8"/>
                    <a:pt x="15" y="3"/>
                  </a:cubicBezTo>
                  <a:cubicBezTo>
                    <a:pt x="15" y="3"/>
                    <a:pt x="14" y="0"/>
                    <a:pt x="8" y="2"/>
                  </a:cubicBezTo>
                  <a:cubicBezTo>
                    <a:pt x="3" y="3"/>
                    <a:pt x="0" y="16"/>
                    <a:pt x="1" y="21"/>
                  </a:cubicBezTo>
                  <a:cubicBezTo>
                    <a:pt x="1" y="21"/>
                    <a:pt x="4" y="22"/>
                    <a:pt x="5" y="21"/>
                  </a:cubicBezTo>
                  <a:close/>
                </a:path>
              </a:pathLst>
            </a:custGeom>
            <a:solidFill>
              <a:srgbClr val="FBFB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</a:p>
          </p:txBody>
        </p:sp>
        <p:sp>
          <p:nvSpPr>
            <p:cNvPr id="43" name="íśḷiḍe"/>
            <p:cNvSpPr/>
            <p:nvPr/>
          </p:nvSpPr>
          <p:spPr bwMode="auto">
            <a:xfrm>
              <a:off x="6310464" y="5472142"/>
              <a:ext cx="111127" cy="123826"/>
            </a:xfrm>
            <a:custGeom>
              <a:avLst/>
              <a:gdLst>
                <a:gd name="T0" fmla="*/ 5 w 18"/>
                <a:gd name="T1" fmla="*/ 19 h 20"/>
                <a:gd name="T2" fmla="*/ 18 w 18"/>
                <a:gd name="T3" fmla="*/ 2 h 20"/>
                <a:gd name="T4" fmla="*/ 11 w 18"/>
                <a:gd name="T5" fmla="*/ 0 h 20"/>
                <a:gd name="T6" fmla="*/ 1 w 18"/>
                <a:gd name="T7" fmla="*/ 17 h 20"/>
                <a:gd name="T8" fmla="*/ 5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5" y="19"/>
                  </a:moveTo>
                  <a:cubicBezTo>
                    <a:pt x="5" y="19"/>
                    <a:pt x="6" y="3"/>
                    <a:pt x="18" y="2"/>
                  </a:cubicBezTo>
                  <a:cubicBezTo>
                    <a:pt x="18" y="2"/>
                    <a:pt x="16" y="0"/>
                    <a:pt x="11" y="0"/>
                  </a:cubicBezTo>
                  <a:cubicBezTo>
                    <a:pt x="6" y="0"/>
                    <a:pt x="0" y="11"/>
                    <a:pt x="1" y="17"/>
                  </a:cubicBezTo>
                  <a:cubicBezTo>
                    <a:pt x="1" y="17"/>
                    <a:pt x="3" y="20"/>
                    <a:pt x="5" y="19"/>
                  </a:cubicBezTo>
                  <a:close/>
                </a:path>
              </a:pathLst>
            </a:custGeom>
            <a:solidFill>
              <a:srgbClr val="FBFB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</a:p>
          </p:txBody>
        </p:sp>
        <p:sp>
          <p:nvSpPr>
            <p:cNvPr id="44" name="íśḻïdé"/>
            <p:cNvSpPr/>
            <p:nvPr/>
          </p:nvSpPr>
          <p:spPr bwMode="auto">
            <a:xfrm>
              <a:off x="6229500" y="5461030"/>
              <a:ext cx="93665" cy="115889"/>
            </a:xfrm>
            <a:custGeom>
              <a:avLst/>
              <a:gdLst>
                <a:gd name="T0" fmla="*/ 4 w 15"/>
                <a:gd name="T1" fmla="*/ 18 h 19"/>
                <a:gd name="T2" fmla="*/ 15 w 15"/>
                <a:gd name="T3" fmla="*/ 3 h 19"/>
                <a:gd name="T4" fmla="*/ 8 w 15"/>
                <a:gd name="T5" fmla="*/ 1 h 19"/>
                <a:gd name="T6" fmla="*/ 0 w 15"/>
                <a:gd name="T7" fmla="*/ 17 h 19"/>
                <a:gd name="T8" fmla="*/ 4 w 15"/>
                <a:gd name="T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9">
                  <a:moveTo>
                    <a:pt x="4" y="18"/>
                  </a:moveTo>
                  <a:cubicBezTo>
                    <a:pt x="4" y="18"/>
                    <a:pt x="5" y="4"/>
                    <a:pt x="15" y="3"/>
                  </a:cubicBezTo>
                  <a:cubicBezTo>
                    <a:pt x="15" y="3"/>
                    <a:pt x="14" y="0"/>
                    <a:pt x="8" y="1"/>
                  </a:cubicBezTo>
                  <a:cubicBezTo>
                    <a:pt x="1" y="3"/>
                    <a:pt x="0" y="17"/>
                    <a:pt x="0" y="17"/>
                  </a:cubicBezTo>
                  <a:cubicBezTo>
                    <a:pt x="0" y="17"/>
                    <a:pt x="1" y="19"/>
                    <a:pt x="4" y="18"/>
                  </a:cubicBezTo>
                  <a:close/>
                </a:path>
              </a:pathLst>
            </a:custGeom>
            <a:solidFill>
              <a:srgbClr val="FBFB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</a:p>
          </p:txBody>
        </p:sp>
        <p:sp>
          <p:nvSpPr>
            <p:cNvPr id="45" name="íṥḷíde"/>
            <p:cNvSpPr/>
            <p:nvPr/>
          </p:nvSpPr>
          <p:spPr bwMode="auto">
            <a:xfrm>
              <a:off x="6135835" y="5448331"/>
              <a:ext cx="119065" cy="98425"/>
            </a:xfrm>
            <a:custGeom>
              <a:avLst/>
              <a:gdLst>
                <a:gd name="T0" fmla="*/ 19 w 19"/>
                <a:gd name="T1" fmla="*/ 3 h 16"/>
                <a:gd name="T2" fmla="*/ 5 w 19"/>
                <a:gd name="T3" fmla="*/ 16 h 16"/>
                <a:gd name="T4" fmla="*/ 0 w 19"/>
                <a:gd name="T5" fmla="*/ 14 h 16"/>
                <a:gd name="T6" fmla="*/ 12 w 19"/>
                <a:gd name="T7" fmla="*/ 1 h 16"/>
                <a:gd name="T8" fmla="*/ 19 w 1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6">
                  <a:moveTo>
                    <a:pt x="19" y="3"/>
                  </a:moveTo>
                  <a:cubicBezTo>
                    <a:pt x="19" y="3"/>
                    <a:pt x="6" y="5"/>
                    <a:pt x="5" y="16"/>
                  </a:cubicBezTo>
                  <a:cubicBezTo>
                    <a:pt x="5" y="16"/>
                    <a:pt x="1" y="16"/>
                    <a:pt x="0" y="14"/>
                  </a:cubicBezTo>
                  <a:cubicBezTo>
                    <a:pt x="0" y="14"/>
                    <a:pt x="5" y="2"/>
                    <a:pt x="12" y="1"/>
                  </a:cubicBezTo>
                  <a:cubicBezTo>
                    <a:pt x="18" y="0"/>
                    <a:pt x="19" y="3"/>
                    <a:pt x="19" y="3"/>
                  </a:cubicBezTo>
                  <a:close/>
                </a:path>
              </a:pathLst>
            </a:custGeom>
            <a:solidFill>
              <a:srgbClr val="FBFB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</a:p>
          </p:txBody>
        </p:sp>
        <p:sp>
          <p:nvSpPr>
            <p:cNvPr id="85" name="ïş1idé"/>
            <p:cNvSpPr/>
            <p:nvPr/>
          </p:nvSpPr>
          <p:spPr bwMode="auto">
            <a:xfrm>
              <a:off x="5999306" y="5472142"/>
              <a:ext cx="727093" cy="438152"/>
            </a:xfrm>
            <a:custGeom>
              <a:avLst/>
              <a:gdLst>
                <a:gd name="T0" fmla="*/ 117 w 117"/>
                <a:gd name="T1" fmla="*/ 49 h 71"/>
                <a:gd name="T2" fmla="*/ 117 w 117"/>
                <a:gd name="T3" fmla="*/ 54 h 71"/>
                <a:gd name="T4" fmla="*/ 83 w 117"/>
                <a:gd name="T5" fmla="*/ 62 h 71"/>
                <a:gd name="T6" fmla="*/ 45 w 117"/>
                <a:gd name="T7" fmla="*/ 43 h 71"/>
                <a:gd name="T8" fmla="*/ 3 w 117"/>
                <a:gd name="T9" fmla="*/ 15 h 71"/>
                <a:gd name="T10" fmla="*/ 4 w 117"/>
                <a:gd name="T11" fmla="*/ 0 h 71"/>
                <a:gd name="T12" fmla="*/ 17 w 117"/>
                <a:gd name="T13" fmla="*/ 24 h 71"/>
                <a:gd name="T14" fmla="*/ 66 w 117"/>
                <a:gd name="T15" fmla="*/ 44 h 71"/>
                <a:gd name="T16" fmla="*/ 96 w 117"/>
                <a:gd name="T17" fmla="*/ 59 h 71"/>
                <a:gd name="T18" fmla="*/ 117 w 117"/>
                <a:gd name="T19" fmla="*/ 4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71">
                  <a:moveTo>
                    <a:pt x="117" y="49"/>
                  </a:moveTo>
                  <a:cubicBezTo>
                    <a:pt x="117" y="51"/>
                    <a:pt x="117" y="52"/>
                    <a:pt x="117" y="54"/>
                  </a:cubicBezTo>
                  <a:cubicBezTo>
                    <a:pt x="114" y="58"/>
                    <a:pt x="98" y="71"/>
                    <a:pt x="83" y="62"/>
                  </a:cubicBezTo>
                  <a:cubicBezTo>
                    <a:pt x="74" y="56"/>
                    <a:pt x="66" y="49"/>
                    <a:pt x="45" y="43"/>
                  </a:cubicBezTo>
                  <a:cubicBezTo>
                    <a:pt x="33" y="39"/>
                    <a:pt x="10" y="31"/>
                    <a:pt x="3" y="15"/>
                  </a:cubicBezTo>
                  <a:cubicBezTo>
                    <a:pt x="1" y="8"/>
                    <a:pt x="1" y="3"/>
                    <a:pt x="4" y="0"/>
                  </a:cubicBezTo>
                  <a:cubicBezTo>
                    <a:pt x="0" y="7"/>
                    <a:pt x="7" y="16"/>
                    <a:pt x="17" y="24"/>
                  </a:cubicBezTo>
                  <a:cubicBezTo>
                    <a:pt x="27" y="32"/>
                    <a:pt x="55" y="40"/>
                    <a:pt x="66" y="44"/>
                  </a:cubicBezTo>
                  <a:cubicBezTo>
                    <a:pt x="77" y="47"/>
                    <a:pt x="86" y="58"/>
                    <a:pt x="96" y="59"/>
                  </a:cubicBezTo>
                  <a:cubicBezTo>
                    <a:pt x="106" y="61"/>
                    <a:pt x="117" y="49"/>
                    <a:pt x="117" y="49"/>
                  </a:cubicBezTo>
                  <a:close/>
                </a:path>
              </a:pathLst>
            </a:custGeom>
            <a:solidFill>
              <a:srgbClr val="3952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p>
              <a:pPr algn="ctr"/>
            </a:p>
          </p:txBody>
        </p:sp>
        <p:sp>
          <p:nvSpPr>
            <p:cNvPr id="86" name="íśḻiḍe"/>
            <p:cNvSpPr/>
            <p:nvPr/>
          </p:nvSpPr>
          <p:spPr bwMode="auto">
            <a:xfrm>
              <a:off x="6043758" y="2108212"/>
              <a:ext cx="495312" cy="196851"/>
            </a:xfrm>
            <a:custGeom>
              <a:avLst/>
              <a:gdLst>
                <a:gd name="T0" fmla="*/ 3 w 80"/>
                <a:gd name="T1" fmla="*/ 17 h 32"/>
                <a:gd name="T2" fmla="*/ 7 w 80"/>
                <a:gd name="T3" fmla="*/ 0 h 32"/>
                <a:gd name="T4" fmla="*/ 74 w 80"/>
                <a:gd name="T5" fmla="*/ 14 h 32"/>
                <a:gd name="T6" fmla="*/ 70 w 80"/>
                <a:gd name="T7" fmla="*/ 31 h 32"/>
                <a:gd name="T8" fmla="*/ 3 w 80"/>
                <a:gd name="T9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32">
                  <a:moveTo>
                    <a:pt x="3" y="17"/>
                  </a:moveTo>
                  <a:cubicBezTo>
                    <a:pt x="0" y="10"/>
                    <a:pt x="1" y="5"/>
                    <a:pt x="7" y="0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80" y="16"/>
                    <a:pt x="76" y="32"/>
                    <a:pt x="70" y="31"/>
                  </a:cubicBezTo>
                  <a:lnTo>
                    <a:pt x="3" y="17"/>
                  </a:lnTo>
                  <a:close/>
                </a:path>
              </a:pathLst>
            </a:custGeom>
            <a:solidFill>
              <a:srgbClr val="5C8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40000" lnSpcReduction="20000"/>
            </a:bodyPr>
            <a:p>
              <a:pPr algn="ctr"/>
            </a:p>
          </p:txBody>
        </p:sp>
        <p:sp>
          <p:nvSpPr>
            <p:cNvPr id="87" name="ïṣľîḍè"/>
            <p:cNvSpPr/>
            <p:nvPr/>
          </p:nvSpPr>
          <p:spPr bwMode="auto">
            <a:xfrm>
              <a:off x="6577170" y="5157816"/>
              <a:ext cx="725506" cy="481016"/>
            </a:xfrm>
            <a:custGeom>
              <a:avLst/>
              <a:gdLst>
                <a:gd name="T0" fmla="*/ 116 w 117"/>
                <a:gd name="T1" fmla="*/ 56 h 78"/>
                <a:gd name="T2" fmla="*/ 116 w 117"/>
                <a:gd name="T3" fmla="*/ 61 h 78"/>
                <a:gd name="T4" fmla="*/ 82 w 117"/>
                <a:gd name="T5" fmla="*/ 69 h 78"/>
                <a:gd name="T6" fmla="*/ 44 w 117"/>
                <a:gd name="T7" fmla="*/ 49 h 78"/>
                <a:gd name="T8" fmla="*/ 3 w 117"/>
                <a:gd name="T9" fmla="*/ 22 h 78"/>
                <a:gd name="T10" fmla="*/ 4 w 117"/>
                <a:gd name="T11" fmla="*/ 6 h 78"/>
                <a:gd name="T12" fmla="*/ 4 w 117"/>
                <a:gd name="T13" fmla="*/ 6 h 78"/>
                <a:gd name="T14" fmla="*/ 31 w 117"/>
                <a:gd name="T15" fmla="*/ 3 h 78"/>
                <a:gd name="T16" fmla="*/ 88 w 117"/>
                <a:gd name="T17" fmla="*/ 4 h 78"/>
                <a:gd name="T18" fmla="*/ 114 w 117"/>
                <a:gd name="T19" fmla="*/ 29 h 78"/>
                <a:gd name="T20" fmla="*/ 116 w 117"/>
                <a:gd name="T21" fmla="*/ 5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78">
                  <a:moveTo>
                    <a:pt x="116" y="56"/>
                  </a:moveTo>
                  <a:cubicBezTo>
                    <a:pt x="116" y="58"/>
                    <a:pt x="116" y="59"/>
                    <a:pt x="116" y="61"/>
                  </a:cubicBezTo>
                  <a:cubicBezTo>
                    <a:pt x="113" y="64"/>
                    <a:pt x="97" y="78"/>
                    <a:pt x="82" y="69"/>
                  </a:cubicBezTo>
                  <a:cubicBezTo>
                    <a:pt x="73" y="63"/>
                    <a:pt x="65" y="55"/>
                    <a:pt x="44" y="49"/>
                  </a:cubicBezTo>
                  <a:cubicBezTo>
                    <a:pt x="32" y="46"/>
                    <a:pt x="9" y="38"/>
                    <a:pt x="3" y="22"/>
                  </a:cubicBezTo>
                  <a:cubicBezTo>
                    <a:pt x="0" y="15"/>
                    <a:pt x="0" y="10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8" y="2"/>
                    <a:pt x="18" y="0"/>
                    <a:pt x="31" y="3"/>
                  </a:cubicBezTo>
                  <a:cubicBezTo>
                    <a:pt x="56" y="9"/>
                    <a:pt x="68" y="12"/>
                    <a:pt x="88" y="4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5" y="33"/>
                    <a:pt x="117" y="47"/>
                    <a:pt x="116" y="56"/>
                  </a:cubicBezTo>
                  <a:close/>
                </a:path>
              </a:pathLst>
            </a:custGeom>
            <a:solidFill>
              <a:srgbClr val="5C8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p>
              <a:pPr algn="ctr"/>
            </a:p>
          </p:txBody>
        </p:sp>
        <p:sp>
          <p:nvSpPr>
            <p:cNvPr id="88" name="ísḻîḍè"/>
            <p:cNvSpPr/>
            <p:nvPr/>
          </p:nvSpPr>
          <p:spPr bwMode="auto">
            <a:xfrm>
              <a:off x="6974056" y="5294342"/>
              <a:ext cx="61915" cy="36513"/>
            </a:xfrm>
            <a:custGeom>
              <a:avLst/>
              <a:gdLst>
                <a:gd name="T0" fmla="*/ 2 w 10"/>
                <a:gd name="T1" fmla="*/ 1 h 6"/>
                <a:gd name="T2" fmla="*/ 2 w 10"/>
                <a:gd name="T3" fmla="*/ 5 h 6"/>
                <a:gd name="T4" fmla="*/ 9 w 10"/>
                <a:gd name="T5" fmla="*/ 4 h 6"/>
                <a:gd name="T6" fmla="*/ 8 w 10"/>
                <a:gd name="T7" fmla="*/ 1 h 6"/>
                <a:gd name="T8" fmla="*/ 2 w 10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2" y="1"/>
                  </a:moveTo>
                  <a:cubicBezTo>
                    <a:pt x="0" y="2"/>
                    <a:pt x="0" y="4"/>
                    <a:pt x="2" y="5"/>
                  </a:cubicBezTo>
                  <a:cubicBezTo>
                    <a:pt x="4" y="6"/>
                    <a:pt x="7" y="5"/>
                    <a:pt x="9" y="4"/>
                  </a:cubicBezTo>
                  <a:cubicBezTo>
                    <a:pt x="10" y="3"/>
                    <a:pt x="10" y="1"/>
                    <a:pt x="8" y="1"/>
                  </a:cubicBezTo>
                  <a:cubicBezTo>
                    <a:pt x="6" y="0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3952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</a:p>
          </p:txBody>
        </p:sp>
        <p:sp>
          <p:nvSpPr>
            <p:cNvPr id="89" name="íş1ïďè"/>
            <p:cNvSpPr/>
            <p:nvPr/>
          </p:nvSpPr>
          <p:spPr bwMode="auto">
            <a:xfrm>
              <a:off x="6867691" y="5294342"/>
              <a:ext cx="61915" cy="36513"/>
            </a:xfrm>
            <a:custGeom>
              <a:avLst/>
              <a:gdLst>
                <a:gd name="T0" fmla="*/ 3 w 10"/>
                <a:gd name="T1" fmla="*/ 1 h 6"/>
                <a:gd name="T2" fmla="*/ 2 w 10"/>
                <a:gd name="T3" fmla="*/ 4 h 6"/>
                <a:gd name="T4" fmla="*/ 8 w 10"/>
                <a:gd name="T5" fmla="*/ 6 h 6"/>
                <a:gd name="T6" fmla="*/ 9 w 10"/>
                <a:gd name="T7" fmla="*/ 2 h 6"/>
                <a:gd name="T8" fmla="*/ 3 w 10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3" y="1"/>
                  </a:moveTo>
                  <a:cubicBezTo>
                    <a:pt x="1" y="1"/>
                    <a:pt x="0" y="3"/>
                    <a:pt x="2" y="4"/>
                  </a:cubicBezTo>
                  <a:cubicBezTo>
                    <a:pt x="3" y="5"/>
                    <a:pt x="6" y="6"/>
                    <a:pt x="8" y="6"/>
                  </a:cubicBezTo>
                  <a:cubicBezTo>
                    <a:pt x="10" y="5"/>
                    <a:pt x="10" y="3"/>
                    <a:pt x="9" y="2"/>
                  </a:cubicBezTo>
                  <a:cubicBezTo>
                    <a:pt x="7" y="1"/>
                    <a:pt x="5" y="0"/>
                    <a:pt x="3" y="1"/>
                  </a:cubicBezTo>
                  <a:close/>
                </a:path>
              </a:pathLst>
            </a:custGeom>
            <a:solidFill>
              <a:srgbClr val="3952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</a:p>
          </p:txBody>
        </p:sp>
        <p:sp>
          <p:nvSpPr>
            <p:cNvPr id="90" name="îṧľîde"/>
            <p:cNvSpPr/>
            <p:nvPr/>
          </p:nvSpPr>
          <p:spPr bwMode="auto">
            <a:xfrm>
              <a:off x="6781963" y="5281642"/>
              <a:ext cx="61915" cy="36513"/>
            </a:xfrm>
            <a:custGeom>
              <a:avLst/>
              <a:gdLst>
                <a:gd name="T0" fmla="*/ 2 w 10"/>
                <a:gd name="T1" fmla="*/ 0 h 6"/>
                <a:gd name="T2" fmla="*/ 1 w 10"/>
                <a:gd name="T3" fmla="*/ 4 h 6"/>
                <a:gd name="T4" fmla="*/ 7 w 10"/>
                <a:gd name="T5" fmla="*/ 5 h 6"/>
                <a:gd name="T6" fmla="*/ 8 w 10"/>
                <a:gd name="T7" fmla="*/ 2 h 6"/>
                <a:gd name="T8" fmla="*/ 2 w 1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2" y="0"/>
                  </a:moveTo>
                  <a:cubicBezTo>
                    <a:pt x="0" y="1"/>
                    <a:pt x="0" y="2"/>
                    <a:pt x="1" y="4"/>
                  </a:cubicBezTo>
                  <a:cubicBezTo>
                    <a:pt x="3" y="5"/>
                    <a:pt x="5" y="6"/>
                    <a:pt x="7" y="5"/>
                  </a:cubicBezTo>
                  <a:cubicBezTo>
                    <a:pt x="9" y="5"/>
                    <a:pt x="10" y="3"/>
                    <a:pt x="8" y="2"/>
                  </a:cubicBezTo>
                  <a:cubicBezTo>
                    <a:pt x="7" y="0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3952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</a:p>
          </p:txBody>
        </p:sp>
        <p:sp>
          <p:nvSpPr>
            <p:cNvPr id="91" name="iṩliḑe"/>
            <p:cNvSpPr/>
            <p:nvPr/>
          </p:nvSpPr>
          <p:spPr bwMode="auto">
            <a:xfrm>
              <a:off x="6694649" y="5249891"/>
              <a:ext cx="61915" cy="38100"/>
            </a:xfrm>
            <a:custGeom>
              <a:avLst/>
              <a:gdLst>
                <a:gd name="T0" fmla="*/ 3 w 10"/>
                <a:gd name="T1" fmla="*/ 0 h 6"/>
                <a:gd name="T2" fmla="*/ 2 w 10"/>
                <a:gd name="T3" fmla="*/ 4 h 6"/>
                <a:gd name="T4" fmla="*/ 8 w 10"/>
                <a:gd name="T5" fmla="*/ 5 h 6"/>
                <a:gd name="T6" fmla="*/ 9 w 10"/>
                <a:gd name="T7" fmla="*/ 2 h 6"/>
                <a:gd name="T8" fmla="*/ 3 w 1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3" y="0"/>
                  </a:moveTo>
                  <a:cubicBezTo>
                    <a:pt x="1" y="1"/>
                    <a:pt x="0" y="2"/>
                    <a:pt x="2" y="4"/>
                  </a:cubicBezTo>
                  <a:cubicBezTo>
                    <a:pt x="3" y="5"/>
                    <a:pt x="6" y="6"/>
                    <a:pt x="8" y="5"/>
                  </a:cubicBezTo>
                  <a:cubicBezTo>
                    <a:pt x="10" y="5"/>
                    <a:pt x="10" y="3"/>
                    <a:pt x="9" y="2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952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</a:p>
          </p:txBody>
        </p:sp>
        <p:sp>
          <p:nvSpPr>
            <p:cNvPr id="92" name="í$ḻïḓè"/>
            <p:cNvSpPr/>
            <p:nvPr/>
          </p:nvSpPr>
          <p:spPr bwMode="auto">
            <a:xfrm>
              <a:off x="6986755" y="5183217"/>
              <a:ext cx="92077" cy="134939"/>
            </a:xfrm>
            <a:custGeom>
              <a:avLst/>
              <a:gdLst>
                <a:gd name="T0" fmla="*/ 5 w 15"/>
                <a:gd name="T1" fmla="*/ 21 h 22"/>
                <a:gd name="T2" fmla="*/ 15 w 15"/>
                <a:gd name="T3" fmla="*/ 2 h 22"/>
                <a:gd name="T4" fmla="*/ 9 w 15"/>
                <a:gd name="T5" fmla="*/ 1 h 22"/>
                <a:gd name="T6" fmla="*/ 1 w 15"/>
                <a:gd name="T7" fmla="*/ 21 h 22"/>
                <a:gd name="T8" fmla="*/ 5 w 15"/>
                <a:gd name="T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2">
                  <a:moveTo>
                    <a:pt x="5" y="21"/>
                  </a:moveTo>
                  <a:cubicBezTo>
                    <a:pt x="5" y="21"/>
                    <a:pt x="5" y="8"/>
                    <a:pt x="15" y="2"/>
                  </a:cubicBezTo>
                  <a:cubicBezTo>
                    <a:pt x="15" y="2"/>
                    <a:pt x="14" y="0"/>
                    <a:pt x="9" y="1"/>
                  </a:cubicBezTo>
                  <a:cubicBezTo>
                    <a:pt x="3" y="3"/>
                    <a:pt x="0" y="16"/>
                    <a:pt x="1" y="21"/>
                  </a:cubicBezTo>
                  <a:cubicBezTo>
                    <a:pt x="1" y="21"/>
                    <a:pt x="4" y="22"/>
                    <a:pt x="5" y="21"/>
                  </a:cubicBezTo>
                  <a:close/>
                </a:path>
              </a:pathLst>
            </a:custGeom>
            <a:solidFill>
              <a:srgbClr val="FBFB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</a:p>
          </p:txBody>
        </p:sp>
        <p:sp>
          <p:nvSpPr>
            <p:cNvPr id="93" name="íṧlíde"/>
            <p:cNvSpPr/>
            <p:nvPr/>
          </p:nvSpPr>
          <p:spPr bwMode="auto">
            <a:xfrm>
              <a:off x="6880391" y="5194329"/>
              <a:ext cx="112716" cy="130175"/>
            </a:xfrm>
            <a:custGeom>
              <a:avLst/>
              <a:gdLst>
                <a:gd name="T0" fmla="*/ 5 w 18"/>
                <a:gd name="T1" fmla="*/ 20 h 21"/>
                <a:gd name="T2" fmla="*/ 18 w 18"/>
                <a:gd name="T3" fmla="*/ 3 h 21"/>
                <a:gd name="T4" fmla="*/ 11 w 18"/>
                <a:gd name="T5" fmla="*/ 1 h 21"/>
                <a:gd name="T6" fmla="*/ 1 w 18"/>
                <a:gd name="T7" fmla="*/ 18 h 21"/>
                <a:gd name="T8" fmla="*/ 5 w 18"/>
                <a:gd name="T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1">
                  <a:moveTo>
                    <a:pt x="5" y="20"/>
                  </a:moveTo>
                  <a:cubicBezTo>
                    <a:pt x="5" y="20"/>
                    <a:pt x="7" y="4"/>
                    <a:pt x="18" y="3"/>
                  </a:cubicBezTo>
                  <a:cubicBezTo>
                    <a:pt x="18" y="3"/>
                    <a:pt x="16" y="0"/>
                    <a:pt x="11" y="1"/>
                  </a:cubicBezTo>
                  <a:cubicBezTo>
                    <a:pt x="7" y="1"/>
                    <a:pt x="0" y="12"/>
                    <a:pt x="1" y="18"/>
                  </a:cubicBezTo>
                  <a:cubicBezTo>
                    <a:pt x="1" y="18"/>
                    <a:pt x="4" y="21"/>
                    <a:pt x="5" y="20"/>
                  </a:cubicBezTo>
                  <a:close/>
                </a:path>
              </a:pathLst>
            </a:custGeom>
            <a:solidFill>
              <a:srgbClr val="FBFB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</a:p>
          </p:txBody>
        </p:sp>
        <p:sp>
          <p:nvSpPr>
            <p:cNvPr id="94" name="i$ļîḑe"/>
            <p:cNvSpPr/>
            <p:nvPr/>
          </p:nvSpPr>
          <p:spPr bwMode="auto">
            <a:xfrm>
              <a:off x="6799425" y="5183217"/>
              <a:ext cx="93665" cy="122239"/>
            </a:xfrm>
            <a:custGeom>
              <a:avLst/>
              <a:gdLst>
                <a:gd name="T0" fmla="*/ 4 w 15"/>
                <a:gd name="T1" fmla="*/ 19 h 20"/>
                <a:gd name="T2" fmla="*/ 15 w 15"/>
                <a:gd name="T3" fmla="*/ 4 h 20"/>
                <a:gd name="T4" fmla="*/ 8 w 15"/>
                <a:gd name="T5" fmla="*/ 2 h 20"/>
                <a:gd name="T6" fmla="*/ 0 w 15"/>
                <a:gd name="T7" fmla="*/ 17 h 20"/>
                <a:gd name="T8" fmla="*/ 4 w 15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0">
                  <a:moveTo>
                    <a:pt x="4" y="19"/>
                  </a:moveTo>
                  <a:cubicBezTo>
                    <a:pt x="4" y="19"/>
                    <a:pt x="6" y="4"/>
                    <a:pt x="15" y="4"/>
                  </a:cubicBezTo>
                  <a:cubicBezTo>
                    <a:pt x="15" y="4"/>
                    <a:pt x="14" y="0"/>
                    <a:pt x="8" y="2"/>
                  </a:cubicBezTo>
                  <a:cubicBezTo>
                    <a:pt x="1" y="4"/>
                    <a:pt x="0" y="17"/>
                    <a:pt x="0" y="17"/>
                  </a:cubicBezTo>
                  <a:cubicBezTo>
                    <a:pt x="0" y="17"/>
                    <a:pt x="1" y="20"/>
                    <a:pt x="4" y="19"/>
                  </a:cubicBezTo>
                  <a:close/>
                </a:path>
              </a:pathLst>
            </a:custGeom>
            <a:solidFill>
              <a:srgbClr val="FBFB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</a:p>
          </p:txBody>
        </p:sp>
        <p:sp>
          <p:nvSpPr>
            <p:cNvPr id="95" name="îṩľîḍé"/>
            <p:cNvSpPr/>
            <p:nvPr/>
          </p:nvSpPr>
          <p:spPr bwMode="auto">
            <a:xfrm>
              <a:off x="6707348" y="5170516"/>
              <a:ext cx="117478" cy="104776"/>
            </a:xfrm>
            <a:custGeom>
              <a:avLst/>
              <a:gdLst>
                <a:gd name="T0" fmla="*/ 19 w 19"/>
                <a:gd name="T1" fmla="*/ 3 h 17"/>
                <a:gd name="T2" fmla="*/ 5 w 19"/>
                <a:gd name="T3" fmla="*/ 17 h 17"/>
                <a:gd name="T4" fmla="*/ 0 w 19"/>
                <a:gd name="T5" fmla="*/ 15 h 17"/>
                <a:gd name="T6" fmla="*/ 12 w 19"/>
                <a:gd name="T7" fmla="*/ 2 h 17"/>
                <a:gd name="T8" fmla="*/ 19 w 19"/>
                <a:gd name="T9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7">
                  <a:moveTo>
                    <a:pt x="19" y="3"/>
                  </a:moveTo>
                  <a:cubicBezTo>
                    <a:pt x="19" y="3"/>
                    <a:pt x="6" y="6"/>
                    <a:pt x="5" y="17"/>
                  </a:cubicBezTo>
                  <a:cubicBezTo>
                    <a:pt x="5" y="17"/>
                    <a:pt x="1" y="16"/>
                    <a:pt x="0" y="15"/>
                  </a:cubicBezTo>
                  <a:cubicBezTo>
                    <a:pt x="1" y="14"/>
                    <a:pt x="6" y="3"/>
                    <a:pt x="12" y="2"/>
                  </a:cubicBezTo>
                  <a:cubicBezTo>
                    <a:pt x="18" y="0"/>
                    <a:pt x="19" y="3"/>
                    <a:pt x="19" y="3"/>
                  </a:cubicBezTo>
                  <a:close/>
                </a:path>
              </a:pathLst>
            </a:custGeom>
            <a:solidFill>
              <a:srgbClr val="FBFB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</a:p>
          </p:txBody>
        </p:sp>
        <p:sp>
          <p:nvSpPr>
            <p:cNvPr id="96" name="îṡľíḑê"/>
            <p:cNvSpPr/>
            <p:nvPr/>
          </p:nvSpPr>
          <p:spPr bwMode="auto">
            <a:xfrm>
              <a:off x="6570821" y="5194329"/>
              <a:ext cx="725506" cy="444503"/>
            </a:xfrm>
            <a:custGeom>
              <a:avLst/>
              <a:gdLst>
                <a:gd name="T0" fmla="*/ 117 w 117"/>
                <a:gd name="T1" fmla="*/ 50 h 72"/>
                <a:gd name="T2" fmla="*/ 117 w 117"/>
                <a:gd name="T3" fmla="*/ 55 h 72"/>
                <a:gd name="T4" fmla="*/ 83 w 117"/>
                <a:gd name="T5" fmla="*/ 63 h 72"/>
                <a:gd name="T6" fmla="*/ 45 w 117"/>
                <a:gd name="T7" fmla="*/ 43 h 72"/>
                <a:gd name="T8" fmla="*/ 4 w 117"/>
                <a:gd name="T9" fmla="*/ 16 h 72"/>
                <a:gd name="T10" fmla="*/ 5 w 117"/>
                <a:gd name="T11" fmla="*/ 0 h 72"/>
                <a:gd name="T12" fmla="*/ 17 w 117"/>
                <a:gd name="T13" fmla="*/ 25 h 72"/>
                <a:gd name="T14" fmla="*/ 66 w 117"/>
                <a:gd name="T15" fmla="*/ 45 h 72"/>
                <a:gd name="T16" fmla="*/ 96 w 117"/>
                <a:gd name="T17" fmla="*/ 60 h 72"/>
                <a:gd name="T18" fmla="*/ 117 w 117"/>
                <a:gd name="T19" fmla="*/ 5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72">
                  <a:moveTo>
                    <a:pt x="117" y="50"/>
                  </a:moveTo>
                  <a:cubicBezTo>
                    <a:pt x="117" y="52"/>
                    <a:pt x="117" y="53"/>
                    <a:pt x="117" y="55"/>
                  </a:cubicBezTo>
                  <a:cubicBezTo>
                    <a:pt x="114" y="58"/>
                    <a:pt x="98" y="72"/>
                    <a:pt x="83" y="63"/>
                  </a:cubicBezTo>
                  <a:cubicBezTo>
                    <a:pt x="74" y="57"/>
                    <a:pt x="66" y="49"/>
                    <a:pt x="45" y="43"/>
                  </a:cubicBezTo>
                  <a:cubicBezTo>
                    <a:pt x="33" y="40"/>
                    <a:pt x="10" y="32"/>
                    <a:pt x="4" y="16"/>
                  </a:cubicBezTo>
                  <a:cubicBezTo>
                    <a:pt x="1" y="9"/>
                    <a:pt x="1" y="4"/>
                    <a:pt x="5" y="0"/>
                  </a:cubicBezTo>
                  <a:cubicBezTo>
                    <a:pt x="0" y="8"/>
                    <a:pt x="7" y="17"/>
                    <a:pt x="17" y="25"/>
                  </a:cubicBezTo>
                  <a:cubicBezTo>
                    <a:pt x="27" y="33"/>
                    <a:pt x="55" y="41"/>
                    <a:pt x="66" y="45"/>
                  </a:cubicBezTo>
                  <a:cubicBezTo>
                    <a:pt x="77" y="48"/>
                    <a:pt x="86" y="59"/>
                    <a:pt x="96" y="60"/>
                  </a:cubicBezTo>
                  <a:cubicBezTo>
                    <a:pt x="106" y="61"/>
                    <a:pt x="117" y="50"/>
                    <a:pt x="117" y="50"/>
                  </a:cubicBezTo>
                  <a:close/>
                </a:path>
              </a:pathLst>
            </a:custGeom>
            <a:solidFill>
              <a:srgbClr val="3952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p>
              <a:pPr algn="ctr"/>
            </a:p>
          </p:txBody>
        </p:sp>
        <p:sp>
          <p:nvSpPr>
            <p:cNvPr id="97" name="í$ľïḋe"/>
            <p:cNvSpPr/>
            <p:nvPr/>
          </p:nvSpPr>
          <p:spPr bwMode="auto">
            <a:xfrm>
              <a:off x="6508906" y="3441719"/>
              <a:ext cx="823933" cy="2241562"/>
            </a:xfrm>
            <a:custGeom>
              <a:avLst/>
              <a:gdLst>
                <a:gd name="T0" fmla="*/ 0 w 133"/>
                <a:gd name="T1" fmla="*/ 28 h 363"/>
                <a:gd name="T2" fmla="*/ 0 w 133"/>
                <a:gd name="T3" fmla="*/ 350 h 363"/>
                <a:gd name="T4" fmla="*/ 33 w 133"/>
                <a:gd name="T5" fmla="*/ 351 h 363"/>
                <a:gd name="T6" fmla="*/ 49 w 133"/>
                <a:gd name="T7" fmla="*/ 217 h 363"/>
                <a:gd name="T8" fmla="*/ 65 w 133"/>
                <a:gd name="T9" fmla="*/ 97 h 363"/>
                <a:gd name="T10" fmla="*/ 95 w 133"/>
                <a:gd name="T11" fmla="*/ 309 h 363"/>
                <a:gd name="T12" fmla="*/ 125 w 133"/>
                <a:gd name="T13" fmla="*/ 307 h 363"/>
                <a:gd name="T14" fmla="*/ 131 w 133"/>
                <a:gd name="T15" fmla="*/ 239 h 363"/>
                <a:gd name="T16" fmla="*/ 122 w 133"/>
                <a:gd name="T17" fmla="*/ 181 h 363"/>
                <a:gd name="T18" fmla="*/ 117 w 133"/>
                <a:gd name="T19" fmla="*/ 45 h 363"/>
                <a:gd name="T20" fmla="*/ 105 w 133"/>
                <a:gd name="T21" fmla="*/ 0 h 363"/>
                <a:gd name="T22" fmla="*/ 0 w 133"/>
                <a:gd name="T23" fmla="*/ 2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" h="363">
                  <a:moveTo>
                    <a:pt x="0" y="28"/>
                  </a:moveTo>
                  <a:cubicBezTo>
                    <a:pt x="0" y="350"/>
                    <a:pt x="0" y="350"/>
                    <a:pt x="0" y="350"/>
                  </a:cubicBezTo>
                  <a:cubicBezTo>
                    <a:pt x="0" y="350"/>
                    <a:pt x="15" y="363"/>
                    <a:pt x="33" y="351"/>
                  </a:cubicBezTo>
                  <a:cubicBezTo>
                    <a:pt x="44" y="299"/>
                    <a:pt x="58" y="246"/>
                    <a:pt x="49" y="217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95" y="309"/>
                    <a:pt x="95" y="309"/>
                    <a:pt x="95" y="309"/>
                  </a:cubicBezTo>
                  <a:cubicBezTo>
                    <a:pt x="95" y="309"/>
                    <a:pt x="115" y="321"/>
                    <a:pt x="125" y="307"/>
                  </a:cubicBezTo>
                  <a:cubicBezTo>
                    <a:pt x="125" y="307"/>
                    <a:pt x="129" y="270"/>
                    <a:pt x="131" y="239"/>
                  </a:cubicBezTo>
                  <a:cubicBezTo>
                    <a:pt x="132" y="207"/>
                    <a:pt x="133" y="199"/>
                    <a:pt x="122" y="181"/>
                  </a:cubicBezTo>
                  <a:cubicBezTo>
                    <a:pt x="123" y="127"/>
                    <a:pt x="120" y="69"/>
                    <a:pt x="117" y="45"/>
                  </a:cubicBezTo>
                  <a:cubicBezTo>
                    <a:pt x="114" y="22"/>
                    <a:pt x="105" y="0"/>
                    <a:pt x="105" y="0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3A3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p>
              <a:pPr algn="ctr"/>
            </a:p>
          </p:txBody>
        </p:sp>
        <p:sp>
          <p:nvSpPr>
            <p:cNvPr id="98" name="íŝ1îḓe"/>
            <p:cNvSpPr/>
            <p:nvPr/>
          </p:nvSpPr>
          <p:spPr bwMode="auto">
            <a:xfrm>
              <a:off x="6477156" y="2497151"/>
              <a:ext cx="750906" cy="1209681"/>
            </a:xfrm>
            <a:custGeom>
              <a:avLst/>
              <a:gdLst>
                <a:gd name="T0" fmla="*/ 27 w 121"/>
                <a:gd name="T1" fmla="*/ 23 h 196"/>
                <a:gd name="T2" fmla="*/ 4 w 121"/>
                <a:gd name="T3" fmla="*/ 55 h 196"/>
                <a:gd name="T4" fmla="*/ 3 w 121"/>
                <a:gd name="T5" fmla="*/ 144 h 196"/>
                <a:gd name="T6" fmla="*/ 5 w 121"/>
                <a:gd name="T7" fmla="*/ 181 h 196"/>
                <a:gd name="T8" fmla="*/ 111 w 121"/>
                <a:gd name="T9" fmla="*/ 155 h 196"/>
                <a:gd name="T10" fmla="*/ 112 w 121"/>
                <a:gd name="T11" fmla="*/ 92 h 196"/>
                <a:gd name="T12" fmla="*/ 93 w 121"/>
                <a:gd name="T13" fmla="*/ 2 h 196"/>
                <a:gd name="T14" fmla="*/ 27 w 121"/>
                <a:gd name="T15" fmla="*/ 2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96">
                  <a:moveTo>
                    <a:pt x="27" y="23"/>
                  </a:moveTo>
                  <a:cubicBezTo>
                    <a:pt x="27" y="23"/>
                    <a:pt x="10" y="26"/>
                    <a:pt x="4" y="55"/>
                  </a:cubicBezTo>
                  <a:cubicBezTo>
                    <a:pt x="0" y="78"/>
                    <a:pt x="1" y="97"/>
                    <a:pt x="3" y="144"/>
                  </a:cubicBezTo>
                  <a:cubicBezTo>
                    <a:pt x="3" y="162"/>
                    <a:pt x="5" y="181"/>
                    <a:pt x="5" y="181"/>
                  </a:cubicBezTo>
                  <a:cubicBezTo>
                    <a:pt x="5" y="181"/>
                    <a:pt x="91" y="196"/>
                    <a:pt x="111" y="155"/>
                  </a:cubicBezTo>
                  <a:cubicBezTo>
                    <a:pt x="111" y="155"/>
                    <a:pt x="107" y="113"/>
                    <a:pt x="112" y="92"/>
                  </a:cubicBezTo>
                  <a:cubicBezTo>
                    <a:pt x="121" y="39"/>
                    <a:pt x="112" y="4"/>
                    <a:pt x="93" y="2"/>
                  </a:cubicBezTo>
                  <a:cubicBezTo>
                    <a:pt x="69" y="0"/>
                    <a:pt x="27" y="23"/>
                    <a:pt x="27" y="23"/>
                  </a:cubicBezTo>
                  <a:close/>
                </a:path>
              </a:pathLst>
            </a:custGeom>
            <a:solidFill>
              <a:srgbClr val="E94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p>
              <a:pPr algn="ctr"/>
            </a:p>
          </p:txBody>
        </p:sp>
        <p:sp>
          <p:nvSpPr>
            <p:cNvPr id="99" name="iṡļíḍê"/>
            <p:cNvSpPr/>
            <p:nvPr/>
          </p:nvSpPr>
          <p:spPr bwMode="auto">
            <a:xfrm>
              <a:off x="6750212" y="2409839"/>
              <a:ext cx="236544" cy="296865"/>
            </a:xfrm>
            <a:custGeom>
              <a:avLst/>
              <a:gdLst>
                <a:gd name="T0" fmla="*/ 0 w 38"/>
                <a:gd name="T1" fmla="*/ 3 h 48"/>
                <a:gd name="T2" fmla="*/ 1 w 38"/>
                <a:gd name="T3" fmla="*/ 38 h 48"/>
                <a:gd name="T4" fmla="*/ 19 w 38"/>
                <a:gd name="T5" fmla="*/ 48 h 48"/>
                <a:gd name="T6" fmla="*/ 38 w 38"/>
                <a:gd name="T7" fmla="*/ 37 h 48"/>
                <a:gd name="T8" fmla="*/ 37 w 38"/>
                <a:gd name="T9" fmla="*/ 0 h 48"/>
                <a:gd name="T10" fmla="*/ 0 w 38"/>
                <a:gd name="T11" fmla="*/ 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8">
                  <a:moveTo>
                    <a:pt x="0" y="3"/>
                  </a:moveTo>
                  <a:cubicBezTo>
                    <a:pt x="0" y="5"/>
                    <a:pt x="1" y="38"/>
                    <a:pt x="1" y="38"/>
                  </a:cubicBezTo>
                  <a:cubicBezTo>
                    <a:pt x="1" y="38"/>
                    <a:pt x="6" y="48"/>
                    <a:pt x="19" y="48"/>
                  </a:cubicBezTo>
                  <a:cubicBezTo>
                    <a:pt x="33" y="48"/>
                    <a:pt x="38" y="37"/>
                    <a:pt x="38" y="37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4A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77500" lnSpcReduction="20000"/>
            </a:bodyPr>
            <a:p>
              <a:pPr algn="ctr"/>
            </a:p>
          </p:txBody>
        </p:sp>
        <p:sp>
          <p:nvSpPr>
            <p:cNvPr id="100" name="íṩḻïḑe"/>
            <p:cNvSpPr/>
            <p:nvPr/>
          </p:nvSpPr>
          <p:spPr bwMode="auto">
            <a:xfrm>
              <a:off x="6743863" y="2281250"/>
              <a:ext cx="236544" cy="288927"/>
            </a:xfrm>
            <a:custGeom>
              <a:avLst/>
              <a:gdLst>
                <a:gd name="T0" fmla="*/ 0 w 38"/>
                <a:gd name="T1" fmla="*/ 2 h 47"/>
                <a:gd name="T2" fmla="*/ 1 w 38"/>
                <a:gd name="T3" fmla="*/ 37 h 47"/>
                <a:gd name="T4" fmla="*/ 20 w 38"/>
                <a:gd name="T5" fmla="*/ 47 h 47"/>
                <a:gd name="T6" fmla="*/ 38 w 38"/>
                <a:gd name="T7" fmla="*/ 36 h 47"/>
                <a:gd name="T8" fmla="*/ 37 w 38"/>
                <a:gd name="T9" fmla="*/ 0 h 47"/>
                <a:gd name="T10" fmla="*/ 0 w 38"/>
                <a:gd name="T11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7">
                  <a:moveTo>
                    <a:pt x="0" y="2"/>
                  </a:moveTo>
                  <a:cubicBezTo>
                    <a:pt x="0" y="4"/>
                    <a:pt x="1" y="37"/>
                    <a:pt x="1" y="37"/>
                  </a:cubicBezTo>
                  <a:cubicBezTo>
                    <a:pt x="1" y="37"/>
                    <a:pt x="7" y="47"/>
                    <a:pt x="20" y="47"/>
                  </a:cubicBezTo>
                  <a:cubicBezTo>
                    <a:pt x="33" y="47"/>
                    <a:pt x="38" y="36"/>
                    <a:pt x="38" y="36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DB82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70000" lnSpcReduction="20000"/>
            </a:bodyPr>
            <a:p>
              <a:pPr algn="ctr"/>
            </a:p>
          </p:txBody>
        </p:sp>
        <p:sp>
          <p:nvSpPr>
            <p:cNvPr id="101" name="îŝḷídè"/>
            <p:cNvSpPr/>
            <p:nvPr/>
          </p:nvSpPr>
          <p:spPr bwMode="auto">
            <a:xfrm>
              <a:off x="6589871" y="1798648"/>
              <a:ext cx="520713" cy="679454"/>
            </a:xfrm>
            <a:custGeom>
              <a:avLst/>
              <a:gdLst>
                <a:gd name="T0" fmla="*/ 44 w 84"/>
                <a:gd name="T1" fmla="*/ 110 h 110"/>
                <a:gd name="T2" fmla="*/ 44 w 84"/>
                <a:gd name="T3" fmla="*/ 110 h 110"/>
                <a:gd name="T4" fmla="*/ 1 w 84"/>
                <a:gd name="T5" fmla="*/ 70 h 110"/>
                <a:gd name="T6" fmla="*/ 1 w 84"/>
                <a:gd name="T7" fmla="*/ 42 h 110"/>
                <a:gd name="T8" fmla="*/ 41 w 84"/>
                <a:gd name="T9" fmla="*/ 0 h 110"/>
                <a:gd name="T10" fmla="*/ 83 w 84"/>
                <a:gd name="T11" fmla="*/ 41 h 110"/>
                <a:gd name="T12" fmla="*/ 84 w 84"/>
                <a:gd name="T13" fmla="*/ 68 h 110"/>
                <a:gd name="T14" fmla="*/ 44 w 84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10">
                  <a:moveTo>
                    <a:pt x="44" y="110"/>
                  </a:moveTo>
                  <a:cubicBezTo>
                    <a:pt x="44" y="110"/>
                    <a:pt x="44" y="110"/>
                    <a:pt x="44" y="110"/>
                  </a:cubicBezTo>
                  <a:cubicBezTo>
                    <a:pt x="21" y="110"/>
                    <a:pt x="2" y="92"/>
                    <a:pt x="1" y="7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20"/>
                    <a:pt x="18" y="1"/>
                    <a:pt x="41" y="0"/>
                  </a:cubicBezTo>
                  <a:cubicBezTo>
                    <a:pt x="64" y="0"/>
                    <a:pt x="83" y="18"/>
                    <a:pt x="83" y="41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91"/>
                    <a:pt x="66" y="109"/>
                    <a:pt x="44" y="110"/>
                  </a:cubicBezTo>
                  <a:close/>
                </a:path>
              </a:pathLst>
            </a:custGeom>
            <a:solidFill>
              <a:srgbClr val="F0B8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p>
              <a:pPr algn="ctr"/>
            </a:p>
          </p:txBody>
        </p:sp>
        <p:sp>
          <p:nvSpPr>
            <p:cNvPr id="102" name="ïšlíďê"/>
            <p:cNvSpPr/>
            <p:nvPr/>
          </p:nvSpPr>
          <p:spPr bwMode="auto">
            <a:xfrm>
              <a:off x="6539070" y="1687521"/>
              <a:ext cx="652479" cy="846143"/>
            </a:xfrm>
            <a:custGeom>
              <a:avLst/>
              <a:gdLst>
                <a:gd name="T0" fmla="*/ 36 w 105"/>
                <a:gd name="T1" fmla="*/ 96 h 137"/>
                <a:gd name="T2" fmla="*/ 48 w 105"/>
                <a:gd name="T3" fmla="*/ 80 h 137"/>
                <a:gd name="T4" fmla="*/ 33 w 105"/>
                <a:gd name="T5" fmla="*/ 73 h 137"/>
                <a:gd name="T6" fmla="*/ 29 w 105"/>
                <a:gd name="T7" fmla="*/ 87 h 137"/>
                <a:gd name="T8" fmla="*/ 24 w 105"/>
                <a:gd name="T9" fmla="*/ 85 h 137"/>
                <a:gd name="T10" fmla="*/ 22 w 105"/>
                <a:gd name="T11" fmla="*/ 63 h 137"/>
                <a:gd name="T12" fmla="*/ 8 w 105"/>
                <a:gd name="T13" fmla="*/ 47 h 137"/>
                <a:gd name="T14" fmla="*/ 13 w 105"/>
                <a:gd name="T15" fmla="*/ 7 h 137"/>
                <a:gd name="T16" fmla="*/ 21 w 105"/>
                <a:gd name="T17" fmla="*/ 23 h 137"/>
                <a:gd name="T18" fmla="*/ 27 w 105"/>
                <a:gd name="T19" fmla="*/ 0 h 137"/>
                <a:gd name="T20" fmla="*/ 46 w 105"/>
                <a:gd name="T21" fmla="*/ 11 h 137"/>
                <a:gd name="T22" fmla="*/ 99 w 105"/>
                <a:gd name="T23" fmla="*/ 36 h 137"/>
                <a:gd name="T24" fmla="*/ 78 w 105"/>
                <a:gd name="T25" fmla="*/ 128 h 137"/>
                <a:gd name="T26" fmla="*/ 34 w 105"/>
                <a:gd name="T27" fmla="*/ 124 h 137"/>
                <a:gd name="T28" fmla="*/ 36 w 105"/>
                <a:gd name="T29" fmla="*/ 9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37">
                  <a:moveTo>
                    <a:pt x="36" y="96"/>
                  </a:moveTo>
                  <a:cubicBezTo>
                    <a:pt x="36" y="96"/>
                    <a:pt x="49" y="98"/>
                    <a:pt x="48" y="80"/>
                  </a:cubicBezTo>
                  <a:cubicBezTo>
                    <a:pt x="46" y="62"/>
                    <a:pt x="36" y="67"/>
                    <a:pt x="33" y="73"/>
                  </a:cubicBezTo>
                  <a:cubicBezTo>
                    <a:pt x="30" y="80"/>
                    <a:pt x="29" y="87"/>
                    <a:pt x="29" y="87"/>
                  </a:cubicBezTo>
                  <a:cubicBezTo>
                    <a:pt x="24" y="85"/>
                    <a:pt x="24" y="85"/>
                    <a:pt x="24" y="85"/>
                  </a:cubicBezTo>
                  <a:cubicBezTo>
                    <a:pt x="24" y="85"/>
                    <a:pt x="26" y="68"/>
                    <a:pt x="22" y="63"/>
                  </a:cubicBezTo>
                  <a:cubicBezTo>
                    <a:pt x="18" y="57"/>
                    <a:pt x="17" y="60"/>
                    <a:pt x="8" y="47"/>
                  </a:cubicBezTo>
                  <a:cubicBezTo>
                    <a:pt x="0" y="34"/>
                    <a:pt x="4" y="17"/>
                    <a:pt x="13" y="7"/>
                  </a:cubicBezTo>
                  <a:cubicBezTo>
                    <a:pt x="13" y="7"/>
                    <a:pt x="15" y="21"/>
                    <a:pt x="21" y="23"/>
                  </a:cubicBezTo>
                  <a:cubicBezTo>
                    <a:pt x="21" y="23"/>
                    <a:pt x="17" y="10"/>
                    <a:pt x="27" y="0"/>
                  </a:cubicBezTo>
                  <a:cubicBezTo>
                    <a:pt x="27" y="0"/>
                    <a:pt x="30" y="12"/>
                    <a:pt x="46" y="11"/>
                  </a:cubicBezTo>
                  <a:cubicBezTo>
                    <a:pt x="63" y="11"/>
                    <a:pt x="88" y="12"/>
                    <a:pt x="99" y="36"/>
                  </a:cubicBezTo>
                  <a:cubicBezTo>
                    <a:pt x="104" y="48"/>
                    <a:pt x="105" y="115"/>
                    <a:pt x="78" y="128"/>
                  </a:cubicBezTo>
                  <a:cubicBezTo>
                    <a:pt x="61" y="137"/>
                    <a:pt x="40" y="134"/>
                    <a:pt x="34" y="124"/>
                  </a:cubicBezTo>
                  <a:cubicBezTo>
                    <a:pt x="38" y="114"/>
                    <a:pt x="36" y="96"/>
                    <a:pt x="36" y="96"/>
                  </a:cubicBezTo>
                  <a:close/>
                </a:path>
              </a:pathLst>
            </a:custGeom>
            <a:solidFill>
              <a:srgbClr val="3A3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p>
              <a:pPr algn="ctr"/>
            </a:p>
          </p:txBody>
        </p:sp>
        <p:sp>
          <p:nvSpPr>
            <p:cNvPr id="103" name="îṡḻíḍê"/>
            <p:cNvSpPr/>
            <p:nvPr/>
          </p:nvSpPr>
          <p:spPr bwMode="auto">
            <a:xfrm>
              <a:off x="6291414" y="2719401"/>
              <a:ext cx="403235" cy="1555759"/>
            </a:xfrm>
            <a:custGeom>
              <a:avLst/>
              <a:gdLst>
                <a:gd name="T0" fmla="*/ 42 w 65"/>
                <a:gd name="T1" fmla="*/ 2 h 252"/>
                <a:gd name="T2" fmla="*/ 29 w 65"/>
                <a:gd name="T3" fmla="*/ 116 h 252"/>
                <a:gd name="T4" fmla="*/ 5 w 65"/>
                <a:gd name="T5" fmla="*/ 223 h 252"/>
                <a:gd name="T6" fmla="*/ 23 w 65"/>
                <a:gd name="T7" fmla="*/ 245 h 252"/>
                <a:gd name="T8" fmla="*/ 47 w 65"/>
                <a:gd name="T9" fmla="*/ 191 h 252"/>
                <a:gd name="T10" fmla="*/ 63 w 65"/>
                <a:gd name="T11" fmla="*/ 67 h 252"/>
                <a:gd name="T12" fmla="*/ 42 w 65"/>
                <a:gd name="T13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252">
                  <a:moveTo>
                    <a:pt x="42" y="2"/>
                  </a:moveTo>
                  <a:cubicBezTo>
                    <a:pt x="24" y="3"/>
                    <a:pt x="30" y="65"/>
                    <a:pt x="29" y="116"/>
                  </a:cubicBezTo>
                  <a:cubicBezTo>
                    <a:pt x="27" y="149"/>
                    <a:pt x="9" y="200"/>
                    <a:pt x="5" y="223"/>
                  </a:cubicBezTo>
                  <a:cubicBezTo>
                    <a:pt x="0" y="246"/>
                    <a:pt x="11" y="252"/>
                    <a:pt x="23" y="245"/>
                  </a:cubicBezTo>
                  <a:cubicBezTo>
                    <a:pt x="35" y="238"/>
                    <a:pt x="39" y="217"/>
                    <a:pt x="47" y="191"/>
                  </a:cubicBezTo>
                  <a:cubicBezTo>
                    <a:pt x="56" y="164"/>
                    <a:pt x="65" y="134"/>
                    <a:pt x="63" y="67"/>
                  </a:cubicBezTo>
                  <a:cubicBezTo>
                    <a:pt x="62" y="25"/>
                    <a:pt x="63" y="0"/>
                    <a:pt x="42" y="2"/>
                  </a:cubicBezTo>
                  <a:close/>
                </a:path>
              </a:pathLst>
            </a:custGeom>
            <a:solidFill>
              <a:srgbClr val="F4A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p>
              <a:pPr algn="ctr"/>
            </a:p>
          </p:txBody>
        </p:sp>
        <p:sp>
          <p:nvSpPr>
            <p:cNvPr id="104" name="išḷíḍe"/>
            <p:cNvSpPr/>
            <p:nvPr/>
          </p:nvSpPr>
          <p:spPr bwMode="auto">
            <a:xfrm>
              <a:off x="6204099" y="3824308"/>
              <a:ext cx="187330" cy="246064"/>
            </a:xfrm>
            <a:custGeom>
              <a:avLst/>
              <a:gdLst>
                <a:gd name="T0" fmla="*/ 30 w 30"/>
                <a:gd name="T1" fmla="*/ 0 h 40"/>
                <a:gd name="T2" fmla="*/ 10 w 30"/>
                <a:gd name="T3" fmla="*/ 17 h 40"/>
                <a:gd name="T4" fmla="*/ 4 w 30"/>
                <a:gd name="T5" fmla="*/ 35 h 40"/>
                <a:gd name="T6" fmla="*/ 25 w 30"/>
                <a:gd name="T7" fmla="*/ 22 h 40"/>
                <a:gd name="T8" fmla="*/ 30 w 3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0">
                  <a:moveTo>
                    <a:pt x="30" y="0"/>
                  </a:moveTo>
                  <a:cubicBezTo>
                    <a:pt x="28" y="8"/>
                    <a:pt x="17" y="5"/>
                    <a:pt x="10" y="17"/>
                  </a:cubicBezTo>
                  <a:cubicBezTo>
                    <a:pt x="3" y="30"/>
                    <a:pt x="0" y="33"/>
                    <a:pt x="4" y="35"/>
                  </a:cubicBezTo>
                  <a:cubicBezTo>
                    <a:pt x="13" y="40"/>
                    <a:pt x="20" y="20"/>
                    <a:pt x="25" y="22"/>
                  </a:cubicBezTo>
                  <a:cubicBezTo>
                    <a:pt x="30" y="23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F4A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55000" lnSpcReduction="20000"/>
            </a:bodyPr>
            <a:p>
              <a:pPr algn="ctr"/>
            </a:p>
          </p:txBody>
        </p:sp>
        <p:sp>
          <p:nvSpPr>
            <p:cNvPr id="106" name="ïśḻîďe"/>
            <p:cNvSpPr/>
            <p:nvPr/>
          </p:nvSpPr>
          <p:spPr bwMode="auto">
            <a:xfrm>
              <a:off x="6408890" y="2681301"/>
              <a:ext cx="354022" cy="679454"/>
            </a:xfrm>
            <a:custGeom>
              <a:avLst/>
              <a:gdLst>
                <a:gd name="T0" fmla="*/ 32 w 57"/>
                <a:gd name="T1" fmla="*/ 3 h 110"/>
                <a:gd name="T2" fmla="*/ 5 w 57"/>
                <a:gd name="T3" fmla="*/ 42 h 110"/>
                <a:gd name="T4" fmla="*/ 0 w 57"/>
                <a:gd name="T5" fmla="*/ 90 h 110"/>
                <a:gd name="T6" fmla="*/ 51 w 57"/>
                <a:gd name="T7" fmla="*/ 102 h 110"/>
                <a:gd name="T8" fmla="*/ 32 w 57"/>
                <a:gd name="T9" fmla="*/ 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10">
                  <a:moveTo>
                    <a:pt x="32" y="3"/>
                  </a:moveTo>
                  <a:cubicBezTo>
                    <a:pt x="14" y="0"/>
                    <a:pt x="5" y="16"/>
                    <a:pt x="5" y="42"/>
                  </a:cubicBezTo>
                  <a:cubicBezTo>
                    <a:pt x="5" y="68"/>
                    <a:pt x="0" y="90"/>
                    <a:pt x="0" y="90"/>
                  </a:cubicBezTo>
                  <a:cubicBezTo>
                    <a:pt x="0" y="90"/>
                    <a:pt x="24" y="110"/>
                    <a:pt x="51" y="102"/>
                  </a:cubicBezTo>
                  <a:cubicBezTo>
                    <a:pt x="51" y="102"/>
                    <a:pt x="57" y="8"/>
                    <a:pt x="32" y="3"/>
                  </a:cubicBezTo>
                  <a:close/>
                </a:path>
              </a:pathLst>
            </a:custGeom>
            <a:solidFill>
              <a:srgbClr val="D3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p>
              <a:pPr algn="ctr"/>
            </a:p>
          </p:txBody>
        </p:sp>
        <p:sp>
          <p:nvSpPr>
            <p:cNvPr id="107" name="iśļidé"/>
            <p:cNvSpPr/>
            <p:nvPr/>
          </p:nvSpPr>
          <p:spPr bwMode="auto">
            <a:xfrm>
              <a:off x="6161236" y="2176474"/>
              <a:ext cx="298457" cy="184151"/>
            </a:xfrm>
            <a:custGeom>
              <a:avLst/>
              <a:gdLst>
                <a:gd name="T0" fmla="*/ 19 w 48"/>
                <a:gd name="T1" fmla="*/ 30 h 30"/>
                <a:gd name="T2" fmla="*/ 7 w 48"/>
                <a:gd name="T3" fmla="*/ 2 h 30"/>
                <a:gd name="T4" fmla="*/ 37 w 48"/>
                <a:gd name="T5" fmla="*/ 17 h 30"/>
                <a:gd name="T6" fmla="*/ 19 w 48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30">
                  <a:moveTo>
                    <a:pt x="19" y="30"/>
                  </a:moveTo>
                  <a:cubicBezTo>
                    <a:pt x="12" y="26"/>
                    <a:pt x="0" y="3"/>
                    <a:pt x="7" y="2"/>
                  </a:cubicBezTo>
                  <a:cubicBezTo>
                    <a:pt x="15" y="0"/>
                    <a:pt x="18" y="14"/>
                    <a:pt x="37" y="17"/>
                  </a:cubicBezTo>
                  <a:cubicBezTo>
                    <a:pt x="48" y="19"/>
                    <a:pt x="19" y="30"/>
                    <a:pt x="19" y="30"/>
                  </a:cubicBezTo>
                  <a:close/>
                </a:path>
              </a:pathLst>
            </a:custGeom>
            <a:solidFill>
              <a:srgbClr val="F4A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32500" lnSpcReduction="20000"/>
            </a:bodyPr>
            <a:p>
              <a:pPr algn="ctr"/>
            </a:p>
          </p:txBody>
        </p:sp>
        <p:sp>
          <p:nvSpPr>
            <p:cNvPr id="108" name="íSļîḓê"/>
            <p:cNvSpPr/>
            <p:nvPr/>
          </p:nvSpPr>
          <p:spPr bwMode="auto">
            <a:xfrm>
              <a:off x="6161237" y="2082811"/>
              <a:ext cx="285757" cy="123826"/>
            </a:xfrm>
            <a:custGeom>
              <a:avLst/>
              <a:gdLst>
                <a:gd name="T0" fmla="*/ 46 w 46"/>
                <a:gd name="T1" fmla="*/ 17 h 20"/>
                <a:gd name="T2" fmla="*/ 37 w 46"/>
                <a:gd name="T3" fmla="*/ 3 h 20"/>
                <a:gd name="T4" fmla="*/ 27 w 46"/>
                <a:gd name="T5" fmla="*/ 4 h 20"/>
                <a:gd name="T6" fmla="*/ 18 w 46"/>
                <a:gd name="T7" fmla="*/ 1 h 20"/>
                <a:gd name="T8" fmla="*/ 0 w 46"/>
                <a:gd name="T9" fmla="*/ 9 h 20"/>
                <a:gd name="T10" fmla="*/ 13 w 46"/>
                <a:gd name="T11" fmla="*/ 14 h 20"/>
                <a:gd name="T12" fmla="*/ 20 w 46"/>
                <a:gd name="T13" fmla="*/ 18 h 20"/>
                <a:gd name="T14" fmla="*/ 38 w 46"/>
                <a:gd name="T15" fmla="*/ 15 h 20"/>
                <a:gd name="T16" fmla="*/ 46 w 46"/>
                <a:gd name="T17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0">
                  <a:moveTo>
                    <a:pt x="46" y="17"/>
                  </a:moveTo>
                  <a:cubicBezTo>
                    <a:pt x="46" y="17"/>
                    <a:pt x="45" y="5"/>
                    <a:pt x="37" y="3"/>
                  </a:cubicBezTo>
                  <a:cubicBezTo>
                    <a:pt x="29" y="2"/>
                    <a:pt x="27" y="4"/>
                    <a:pt x="27" y="4"/>
                  </a:cubicBezTo>
                  <a:cubicBezTo>
                    <a:pt x="27" y="4"/>
                    <a:pt x="23" y="2"/>
                    <a:pt x="18" y="1"/>
                  </a:cubicBezTo>
                  <a:cubicBezTo>
                    <a:pt x="12" y="0"/>
                    <a:pt x="0" y="6"/>
                    <a:pt x="0" y="9"/>
                  </a:cubicBezTo>
                  <a:cubicBezTo>
                    <a:pt x="0" y="13"/>
                    <a:pt x="8" y="14"/>
                    <a:pt x="13" y="14"/>
                  </a:cubicBezTo>
                  <a:cubicBezTo>
                    <a:pt x="14" y="14"/>
                    <a:pt x="14" y="20"/>
                    <a:pt x="20" y="18"/>
                  </a:cubicBezTo>
                  <a:cubicBezTo>
                    <a:pt x="25" y="17"/>
                    <a:pt x="32" y="15"/>
                    <a:pt x="38" y="15"/>
                  </a:cubicBezTo>
                  <a:cubicBezTo>
                    <a:pt x="38" y="15"/>
                    <a:pt x="44" y="16"/>
                    <a:pt x="46" y="17"/>
                  </a:cubicBezTo>
                  <a:close/>
                </a:path>
              </a:pathLst>
            </a:custGeom>
            <a:solidFill>
              <a:srgbClr val="F4A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</a:p>
          </p:txBody>
        </p:sp>
      </p:grpSp>
      <p:pic>
        <p:nvPicPr>
          <p:cNvPr id="110" name="图片 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597" y="1812750"/>
            <a:ext cx="6875766" cy="41845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71746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学习任务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程序调试</a:t>
            </a:r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570491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牛刀小试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2" name="矩形 21">
            <a:hlinkClick r:id="" action="ppaction://noaction"/>
          </p:cNvPr>
          <p:cNvSpPr/>
          <p:nvPr/>
        </p:nvSpPr>
        <p:spPr>
          <a:xfrm>
            <a:off x="29100" y="3920568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程序调试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19575" y="207271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问题分析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矩形 23">
            <a:hlinkClick r:id="" action="ppaction://noaction"/>
          </p:cNvPr>
          <p:cNvSpPr/>
          <p:nvPr/>
        </p:nvSpPr>
        <p:spPr>
          <a:xfrm>
            <a:off x="19575" y="47968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总结提升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19575" y="29807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算法设计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661160" y="1163955"/>
            <a:ext cx="7581900" cy="5679440"/>
            <a:chOff x="322200" y="1884135"/>
            <a:chExt cx="7085598" cy="4973864"/>
          </a:xfrm>
        </p:grpSpPr>
        <p:pic>
          <p:nvPicPr>
            <p:cNvPr id="6" name="图片 5" descr="银色的笔记本电脑&#10;&#10;描述已自动生成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200" y="1884135"/>
              <a:ext cx="7085598" cy="4973864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06769" y="2113011"/>
              <a:ext cx="4946897" cy="3260794"/>
            </a:xfrm>
            <a:prstGeom prst="rect">
              <a:avLst/>
            </a:prstGeom>
          </p:spPr>
        </p:pic>
      </p:grpSp>
      <p:grpSp>
        <p:nvGrpSpPr>
          <p:cNvPr id="12" name="#47675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9"/>
            </p:custDataLst>
          </p:nvPr>
        </p:nvGrpSpPr>
        <p:grpSpPr>
          <a:xfrm>
            <a:off x="8844280" y="1852930"/>
            <a:ext cx="3293745" cy="3140075"/>
            <a:chOff x="2590165" y="1160153"/>
            <a:chExt cx="8020993" cy="7645994"/>
          </a:xfrm>
        </p:grpSpPr>
        <p:sp>
          <p:nvSpPr>
            <p:cNvPr id="8" name="ïṧľíḍè"/>
            <p:cNvSpPr/>
            <p:nvPr/>
          </p:nvSpPr>
          <p:spPr>
            <a:xfrm flipH="1" flipV="1">
              <a:off x="2590165" y="1829005"/>
              <a:ext cx="7011666" cy="6977142"/>
            </a:xfrm>
            <a:prstGeom prst="roundRect">
              <a:avLst>
                <a:gd name="adj" fmla="val 14614"/>
              </a:avLst>
            </a:prstGeom>
            <a:ln w="76200" cap="rnd">
              <a:gradFill>
                <a:gsLst>
                  <a:gs pos="100000">
                    <a:schemeClr val="accent5">
                      <a:lumMod val="60000"/>
                      <a:lumOff val="40000"/>
                      <a:alpha val="0"/>
                    </a:schemeClr>
                  </a:gs>
                  <a:gs pos="20000">
                    <a:schemeClr val="accent5"/>
                  </a:gs>
                </a:gsLst>
                <a:lin ang="66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îṣlïde"/>
            <p:cNvSpPr/>
            <p:nvPr/>
          </p:nvSpPr>
          <p:spPr>
            <a:xfrm>
              <a:off x="8114021" y="1160153"/>
              <a:ext cx="2497137" cy="2497137"/>
            </a:xfrm>
            <a:prstGeom prst="ellipse">
              <a:avLst/>
            </a:prstGeom>
            <a:blipFill>
              <a:blip r:embed="rId10"/>
              <a:stretch>
                <a:fillRect t="-25226" b="-24774"/>
              </a:stretch>
            </a:blip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ctr"/>
              <a:endParaRPr lang="zh-CN" altLang="en-US" dirty="0"/>
            </a:p>
          </p:txBody>
        </p:sp>
        <p:sp>
          <p:nvSpPr>
            <p:cNvPr id="9" name="îṣ1ide"/>
            <p:cNvSpPr txBox="1"/>
            <p:nvPr/>
          </p:nvSpPr>
          <p:spPr>
            <a:xfrm>
              <a:off x="2943223" y="4266783"/>
              <a:ext cx="6658608" cy="179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判断输入数据符合多个条件中的哪一项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从而执行不同的命令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îsḷíḋé"/>
            <p:cNvSpPr txBox="1"/>
            <p:nvPr/>
          </p:nvSpPr>
          <p:spPr>
            <a:xfrm>
              <a:off x="2821935" y="2067850"/>
              <a:ext cx="4730751" cy="247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2400" b="1" dirty="0"/>
                <a:t>多分支结构</a:t>
              </a:r>
              <a:endParaRPr lang="en-US" altLang="zh-CN" sz="2400" b="1" dirty="0"/>
            </a:p>
            <a:p>
              <a:r>
                <a:rPr lang="en-US" altLang="zh-CN" sz="2400" b="1" dirty="0">
                  <a:solidFill>
                    <a:schemeClr val="accent1"/>
                  </a:solidFill>
                </a:rPr>
                <a:t>if…</a:t>
              </a:r>
              <a:r>
                <a:rPr lang="en-US" altLang="zh-CN" sz="2400" b="1" dirty="0" err="1">
                  <a:solidFill>
                    <a:schemeClr val="accent1"/>
                  </a:solidFill>
                </a:rPr>
                <a:t>elif</a:t>
              </a:r>
              <a:r>
                <a:rPr lang="en-US" altLang="zh-CN" sz="2400" b="1" dirty="0">
                  <a:solidFill>
                    <a:schemeClr val="accent1"/>
                  </a:solidFill>
                </a:rPr>
                <a:t>…else</a:t>
              </a:r>
              <a:endParaRPr lang="en-US" altLang="zh-CN" sz="2400" b="1" dirty="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71746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学习任务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总结提升</a:t>
            </a:r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570491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牛刀小试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5" name="直线箭头连接符 14"/>
          <p:cNvCxnSpPr/>
          <p:nvPr/>
        </p:nvCxnSpPr>
        <p:spPr>
          <a:xfrm>
            <a:off x="1762539" y="1490659"/>
            <a:ext cx="10336070" cy="80254"/>
          </a:xfrm>
          <a:prstGeom prst="straightConnector1">
            <a:avLst/>
          </a:prstGeom>
          <a:ln w="34925">
            <a:solidFill>
              <a:srgbClr val="6E24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661113" y="1030041"/>
            <a:ext cx="856416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6E2465"/>
                </a:solidFill>
                <a:sym typeface="+mn-ea"/>
              </a:rPr>
              <a:t>问题</a:t>
            </a:r>
            <a:r>
              <a:rPr kumimoji="1" lang="en-US" altLang="zh-CN" sz="2400" b="1" dirty="0">
                <a:solidFill>
                  <a:srgbClr val="6E2465"/>
                </a:solidFill>
                <a:sym typeface="+mn-ea"/>
              </a:rPr>
              <a:t>1</a:t>
            </a:r>
            <a:r>
              <a:rPr kumimoji="1" lang="zh-CN" altLang="en-US" sz="2400" b="1" dirty="0">
                <a:solidFill>
                  <a:srgbClr val="6E2465"/>
                </a:solidFill>
                <a:sym typeface="+mn-ea"/>
              </a:rPr>
              <a:t>：</a:t>
            </a:r>
            <a:r>
              <a:rPr lang="zh-CN" altLang="en-US" sz="2400" b="1" dirty="0">
                <a:sym typeface="+mn-ea"/>
              </a:rPr>
              <a:t>输入的字母不区分大小写？</a:t>
            </a:r>
            <a:r>
              <a:rPr lang="zh-CN" altLang="en-US" sz="2400" dirty="0">
                <a:sym typeface="+mn-ea"/>
              </a:rPr>
              <a:t>如何</a:t>
            </a:r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完善</a:t>
            </a:r>
            <a:r>
              <a:rPr lang="zh-CN" altLang="en-US" sz="2400" dirty="0">
                <a:sym typeface="+mn-ea"/>
              </a:rPr>
              <a:t>程序？</a:t>
            </a:r>
            <a:endParaRPr lang="zh-CN" altLang="en-US" sz="2400" dirty="0"/>
          </a:p>
          <a:p>
            <a:endParaRPr kumimoji="1" lang="zh-CN" altLang="en-US" sz="2400" b="1" dirty="0">
              <a:solidFill>
                <a:srgbClr val="6E246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2" name="矩形 21">
            <a:hlinkClick r:id="" action="ppaction://noaction"/>
          </p:cNvPr>
          <p:cNvSpPr/>
          <p:nvPr/>
        </p:nvSpPr>
        <p:spPr>
          <a:xfrm>
            <a:off x="19575" y="395739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程序调试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19575" y="207271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问题分析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矩形 23">
            <a:hlinkClick r:id="" action="ppaction://noaction"/>
          </p:cNvPr>
          <p:cNvSpPr/>
          <p:nvPr/>
        </p:nvSpPr>
        <p:spPr>
          <a:xfrm>
            <a:off x="19575" y="4796868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总结提升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19575" y="29807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算法设计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9841878" y="2353020"/>
            <a:ext cx="1732409" cy="1699839"/>
          </a:xfrm>
          <a:custGeom>
            <a:avLst/>
            <a:gdLst>
              <a:gd name="connsiteX0" fmla="*/ 0 w 1732409"/>
              <a:gd name="connsiteY0" fmla="*/ 0 h 1699839"/>
              <a:gd name="connsiteX1" fmla="*/ 577470 w 1732409"/>
              <a:gd name="connsiteY1" fmla="*/ 0 h 1699839"/>
              <a:gd name="connsiteX2" fmla="*/ 1172263 w 1732409"/>
              <a:gd name="connsiteY2" fmla="*/ 0 h 1699839"/>
              <a:gd name="connsiteX3" fmla="*/ 1732409 w 1732409"/>
              <a:gd name="connsiteY3" fmla="*/ 0 h 1699839"/>
              <a:gd name="connsiteX4" fmla="*/ 1732409 w 1732409"/>
              <a:gd name="connsiteY4" fmla="*/ 532616 h 1699839"/>
              <a:gd name="connsiteX5" fmla="*/ 1732409 w 1732409"/>
              <a:gd name="connsiteY5" fmla="*/ 1082231 h 1699839"/>
              <a:gd name="connsiteX6" fmla="*/ 1732409 w 1732409"/>
              <a:gd name="connsiteY6" fmla="*/ 1699839 h 1699839"/>
              <a:gd name="connsiteX7" fmla="*/ 1206912 w 1732409"/>
              <a:gd name="connsiteY7" fmla="*/ 1699839 h 1699839"/>
              <a:gd name="connsiteX8" fmla="*/ 612118 w 1732409"/>
              <a:gd name="connsiteY8" fmla="*/ 1699839 h 1699839"/>
              <a:gd name="connsiteX9" fmla="*/ 0 w 1732409"/>
              <a:gd name="connsiteY9" fmla="*/ 1699839 h 1699839"/>
              <a:gd name="connsiteX10" fmla="*/ 0 w 1732409"/>
              <a:gd name="connsiteY10" fmla="*/ 1184221 h 1699839"/>
              <a:gd name="connsiteX11" fmla="*/ 0 w 1732409"/>
              <a:gd name="connsiteY11" fmla="*/ 583611 h 1699839"/>
              <a:gd name="connsiteX12" fmla="*/ 0 w 1732409"/>
              <a:gd name="connsiteY12" fmla="*/ 0 h 16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32409" h="1699839" extrusionOk="0">
                <a:moveTo>
                  <a:pt x="0" y="0"/>
                </a:moveTo>
                <a:cubicBezTo>
                  <a:pt x="196733" y="-55788"/>
                  <a:pt x="337808" y="49967"/>
                  <a:pt x="577470" y="0"/>
                </a:cubicBezTo>
                <a:cubicBezTo>
                  <a:pt x="817132" y="-49967"/>
                  <a:pt x="953818" y="56230"/>
                  <a:pt x="1172263" y="0"/>
                </a:cubicBezTo>
                <a:cubicBezTo>
                  <a:pt x="1390708" y="-56230"/>
                  <a:pt x="1606074" y="53437"/>
                  <a:pt x="1732409" y="0"/>
                </a:cubicBezTo>
                <a:cubicBezTo>
                  <a:pt x="1776317" y="166662"/>
                  <a:pt x="1693607" y="311820"/>
                  <a:pt x="1732409" y="532616"/>
                </a:cubicBezTo>
                <a:cubicBezTo>
                  <a:pt x="1771211" y="753412"/>
                  <a:pt x="1714175" y="821586"/>
                  <a:pt x="1732409" y="1082231"/>
                </a:cubicBezTo>
                <a:cubicBezTo>
                  <a:pt x="1750643" y="1342876"/>
                  <a:pt x="1703958" y="1499731"/>
                  <a:pt x="1732409" y="1699839"/>
                </a:cubicBezTo>
                <a:cubicBezTo>
                  <a:pt x="1531136" y="1712808"/>
                  <a:pt x="1354591" y="1684358"/>
                  <a:pt x="1206912" y="1699839"/>
                </a:cubicBezTo>
                <a:cubicBezTo>
                  <a:pt x="1059233" y="1715320"/>
                  <a:pt x="819725" y="1663311"/>
                  <a:pt x="612118" y="1699839"/>
                </a:cubicBezTo>
                <a:cubicBezTo>
                  <a:pt x="404511" y="1736367"/>
                  <a:pt x="261477" y="1690170"/>
                  <a:pt x="0" y="1699839"/>
                </a:cubicBezTo>
                <a:cubicBezTo>
                  <a:pt x="-19317" y="1576798"/>
                  <a:pt x="23080" y="1320812"/>
                  <a:pt x="0" y="1184221"/>
                </a:cubicBezTo>
                <a:cubicBezTo>
                  <a:pt x="-23080" y="1047630"/>
                  <a:pt x="14046" y="867360"/>
                  <a:pt x="0" y="583611"/>
                </a:cubicBezTo>
                <a:cubicBezTo>
                  <a:pt x="-14046" y="299862"/>
                  <a:pt x="27382" y="173368"/>
                  <a:pt x="0" y="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 descr="图片包含 游戏机&#10;&#10;描述已自动生成"/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113" y="2398313"/>
            <a:ext cx="1283027" cy="165510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2785" y="1757680"/>
            <a:ext cx="6896735" cy="4569460"/>
          </a:xfrm>
          <a:prstGeom prst="rect">
            <a:avLst/>
          </a:prstGeom>
        </p:spPr>
      </p:pic>
      <p:pic>
        <p:nvPicPr>
          <p:cNvPr id="27" name="图片 26" descr="图片包含 游戏机, 钟表&#10;&#10;描述已自动生成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84" y="2499030"/>
            <a:ext cx="1583702" cy="1583702"/>
          </a:xfrm>
          <a:prstGeom prst="rect">
            <a:avLst/>
          </a:prstGeom>
        </p:spPr>
      </p:pic>
      <p:sp>
        <p:nvSpPr>
          <p:cNvPr id="34" name="íśļîḍè"/>
          <p:cNvSpPr txBox="1"/>
          <p:nvPr/>
        </p:nvSpPr>
        <p:spPr>
          <a:xfrm>
            <a:off x="8147379" y="4796955"/>
            <a:ext cx="2347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400" b="1" dirty="0"/>
              <a:t>upper( )</a:t>
            </a:r>
            <a:endParaRPr lang="zh-CN" altLang="en-US" sz="2400" b="1" dirty="0"/>
          </a:p>
        </p:txBody>
      </p:sp>
      <p:sp>
        <p:nvSpPr>
          <p:cNvPr id="35" name="íṣḻide"/>
          <p:cNvSpPr txBox="1"/>
          <p:nvPr/>
        </p:nvSpPr>
        <p:spPr>
          <a:xfrm>
            <a:off x="8147379" y="5258620"/>
            <a:ext cx="2347038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/>
              <a:t>将字符串改为</a:t>
            </a:r>
            <a:r>
              <a:rPr lang="zh-CN" altLang="en-US" sz="1600" b="1" dirty="0">
                <a:solidFill>
                  <a:srgbClr val="FF0000"/>
                </a:solidFill>
              </a:rPr>
              <a:t>全部大写</a:t>
            </a:r>
            <a:endParaRPr lang="en-US" altLang="zh-CN" sz="1600" b="1" dirty="0">
              <a:solidFill>
                <a:srgbClr val="FF0000"/>
              </a:solidFill>
            </a:endParaRPr>
          </a:p>
        </p:txBody>
      </p:sp>
      <p:pic>
        <p:nvPicPr>
          <p:cNvPr id="21" name="图片 20" descr="屏幕上有字&#10;&#10;描述已自动生成"/>
          <p:cNvPicPr>
            <a:picLocks noChangeAspect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728" y="2830942"/>
            <a:ext cx="1564811" cy="939917"/>
          </a:xfrm>
          <a:prstGeom prst="rect">
            <a:avLst/>
          </a:prstGeom>
        </p:spPr>
      </p:pic>
      <p:sp>
        <p:nvSpPr>
          <p:cNvPr id="26" name="矩形 7"/>
          <p:cNvSpPr/>
          <p:nvPr/>
        </p:nvSpPr>
        <p:spPr>
          <a:xfrm>
            <a:off x="6083775" y="2382893"/>
            <a:ext cx="1732409" cy="1699839"/>
          </a:xfrm>
          <a:custGeom>
            <a:avLst/>
            <a:gdLst>
              <a:gd name="connsiteX0" fmla="*/ 0 w 1732409"/>
              <a:gd name="connsiteY0" fmla="*/ 0 h 1699839"/>
              <a:gd name="connsiteX1" fmla="*/ 577470 w 1732409"/>
              <a:gd name="connsiteY1" fmla="*/ 0 h 1699839"/>
              <a:gd name="connsiteX2" fmla="*/ 1172263 w 1732409"/>
              <a:gd name="connsiteY2" fmla="*/ 0 h 1699839"/>
              <a:gd name="connsiteX3" fmla="*/ 1732409 w 1732409"/>
              <a:gd name="connsiteY3" fmla="*/ 0 h 1699839"/>
              <a:gd name="connsiteX4" fmla="*/ 1732409 w 1732409"/>
              <a:gd name="connsiteY4" fmla="*/ 532616 h 1699839"/>
              <a:gd name="connsiteX5" fmla="*/ 1732409 w 1732409"/>
              <a:gd name="connsiteY5" fmla="*/ 1082231 h 1699839"/>
              <a:gd name="connsiteX6" fmla="*/ 1732409 w 1732409"/>
              <a:gd name="connsiteY6" fmla="*/ 1699839 h 1699839"/>
              <a:gd name="connsiteX7" fmla="*/ 1206912 w 1732409"/>
              <a:gd name="connsiteY7" fmla="*/ 1699839 h 1699839"/>
              <a:gd name="connsiteX8" fmla="*/ 612118 w 1732409"/>
              <a:gd name="connsiteY8" fmla="*/ 1699839 h 1699839"/>
              <a:gd name="connsiteX9" fmla="*/ 0 w 1732409"/>
              <a:gd name="connsiteY9" fmla="*/ 1699839 h 1699839"/>
              <a:gd name="connsiteX10" fmla="*/ 0 w 1732409"/>
              <a:gd name="connsiteY10" fmla="*/ 1184221 h 1699839"/>
              <a:gd name="connsiteX11" fmla="*/ 0 w 1732409"/>
              <a:gd name="connsiteY11" fmla="*/ 583611 h 1699839"/>
              <a:gd name="connsiteX12" fmla="*/ 0 w 1732409"/>
              <a:gd name="connsiteY12" fmla="*/ 0 h 16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32409" h="1699839" extrusionOk="0">
                <a:moveTo>
                  <a:pt x="0" y="0"/>
                </a:moveTo>
                <a:cubicBezTo>
                  <a:pt x="196733" y="-55788"/>
                  <a:pt x="337808" y="49967"/>
                  <a:pt x="577470" y="0"/>
                </a:cubicBezTo>
                <a:cubicBezTo>
                  <a:pt x="817132" y="-49967"/>
                  <a:pt x="953818" y="56230"/>
                  <a:pt x="1172263" y="0"/>
                </a:cubicBezTo>
                <a:cubicBezTo>
                  <a:pt x="1390708" y="-56230"/>
                  <a:pt x="1606074" y="53437"/>
                  <a:pt x="1732409" y="0"/>
                </a:cubicBezTo>
                <a:cubicBezTo>
                  <a:pt x="1776317" y="166662"/>
                  <a:pt x="1693607" y="311820"/>
                  <a:pt x="1732409" y="532616"/>
                </a:cubicBezTo>
                <a:cubicBezTo>
                  <a:pt x="1771211" y="753412"/>
                  <a:pt x="1714175" y="821586"/>
                  <a:pt x="1732409" y="1082231"/>
                </a:cubicBezTo>
                <a:cubicBezTo>
                  <a:pt x="1750643" y="1342876"/>
                  <a:pt x="1703958" y="1499731"/>
                  <a:pt x="1732409" y="1699839"/>
                </a:cubicBezTo>
                <a:cubicBezTo>
                  <a:pt x="1531136" y="1712808"/>
                  <a:pt x="1354591" y="1684358"/>
                  <a:pt x="1206912" y="1699839"/>
                </a:cubicBezTo>
                <a:cubicBezTo>
                  <a:pt x="1059233" y="1715320"/>
                  <a:pt x="819725" y="1663311"/>
                  <a:pt x="612118" y="1699839"/>
                </a:cubicBezTo>
                <a:cubicBezTo>
                  <a:pt x="404511" y="1736367"/>
                  <a:pt x="261477" y="1690170"/>
                  <a:pt x="0" y="1699839"/>
                </a:cubicBezTo>
                <a:cubicBezTo>
                  <a:pt x="-19317" y="1576798"/>
                  <a:pt x="23080" y="1320812"/>
                  <a:pt x="0" y="1184221"/>
                </a:cubicBezTo>
                <a:cubicBezTo>
                  <a:pt x="-23080" y="1047630"/>
                  <a:pt x="14046" y="867360"/>
                  <a:pt x="0" y="583611"/>
                </a:cubicBezTo>
                <a:cubicBezTo>
                  <a:pt x="-14046" y="299862"/>
                  <a:pt x="27382" y="173368"/>
                  <a:pt x="0" y="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71746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学习任务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总结提升</a:t>
            </a:r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570491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牛刀小试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5" name="直线箭头连接符 14"/>
          <p:cNvCxnSpPr/>
          <p:nvPr/>
        </p:nvCxnSpPr>
        <p:spPr>
          <a:xfrm>
            <a:off x="1762539" y="1490659"/>
            <a:ext cx="10336070" cy="80254"/>
          </a:xfrm>
          <a:prstGeom prst="straightConnector1">
            <a:avLst/>
          </a:prstGeom>
          <a:ln w="34925">
            <a:solidFill>
              <a:srgbClr val="6E24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661113" y="1030041"/>
            <a:ext cx="856416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6E2465"/>
                </a:solidFill>
                <a:sym typeface="+mn-ea"/>
              </a:rPr>
              <a:t>问题</a:t>
            </a:r>
            <a:r>
              <a:rPr kumimoji="1" lang="en-US" altLang="zh-CN" sz="2400" b="1" dirty="0">
                <a:solidFill>
                  <a:srgbClr val="6E2465"/>
                </a:solidFill>
                <a:sym typeface="+mn-ea"/>
              </a:rPr>
              <a:t>2</a:t>
            </a:r>
            <a:r>
              <a:rPr kumimoji="1" lang="zh-CN" altLang="en-US" sz="2400" b="1" dirty="0">
                <a:solidFill>
                  <a:srgbClr val="6E2465"/>
                </a:solidFill>
                <a:sym typeface="+mn-ea"/>
              </a:rPr>
              <a:t>：</a:t>
            </a:r>
            <a:r>
              <a:rPr lang="zh-CN" altLang="en-US" sz="2400" b="1" dirty="0">
                <a:sym typeface="+mn-ea"/>
              </a:rPr>
              <a:t>输入完整的汽车牌号（不含浙）</a:t>
            </a:r>
            <a:r>
              <a:rPr lang="zh-CN" altLang="en-US" sz="2400" b="1" dirty="0">
                <a:sym typeface="+mn-ea"/>
              </a:rPr>
              <a:t>？</a:t>
            </a:r>
            <a:r>
              <a:rPr lang="zh-CN" altLang="en-US" sz="2400" dirty="0">
                <a:sym typeface="+mn-ea"/>
              </a:rPr>
              <a:t>如何取出</a:t>
            </a:r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首字母</a:t>
            </a:r>
            <a:r>
              <a:rPr lang="zh-CN" altLang="en-US" sz="2400" dirty="0">
                <a:sym typeface="+mn-ea"/>
              </a:rPr>
              <a:t>？</a:t>
            </a:r>
            <a:endParaRPr lang="zh-CN" altLang="en-US" sz="2400" dirty="0"/>
          </a:p>
          <a:p>
            <a:endParaRPr lang="zh-CN" altLang="en-US" sz="2400" dirty="0"/>
          </a:p>
          <a:p>
            <a:endParaRPr kumimoji="1" lang="zh-CN" altLang="en-US" sz="2400" b="1" dirty="0">
              <a:solidFill>
                <a:srgbClr val="6E246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2" name="矩形 21">
            <a:hlinkClick r:id="" action="ppaction://noaction"/>
          </p:cNvPr>
          <p:cNvSpPr/>
          <p:nvPr/>
        </p:nvSpPr>
        <p:spPr>
          <a:xfrm>
            <a:off x="19575" y="395739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程序调试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19575" y="207271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问题分析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矩形 23">
            <a:hlinkClick r:id="" action="ppaction://noaction"/>
          </p:cNvPr>
          <p:cNvSpPr/>
          <p:nvPr/>
        </p:nvSpPr>
        <p:spPr>
          <a:xfrm>
            <a:off x="19575" y="4796868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总结提升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19575" y="29807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算法设计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7" name="#46512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7"/>
            </p:custDataLst>
          </p:nvPr>
        </p:nvGrpSpPr>
        <p:grpSpPr>
          <a:xfrm>
            <a:off x="1858645" y="1576070"/>
            <a:ext cx="9673590" cy="4987005"/>
            <a:chOff x="660399" y="1575802"/>
            <a:chExt cx="10858500" cy="3706395"/>
          </a:xfrm>
        </p:grpSpPr>
        <p:grpSp>
          <p:nvGrpSpPr>
            <p:cNvPr id="38" name="iSḻíḋe"/>
            <p:cNvGrpSpPr/>
            <p:nvPr/>
          </p:nvGrpSpPr>
          <p:grpSpPr>
            <a:xfrm>
              <a:off x="660399" y="1575802"/>
              <a:ext cx="5226108" cy="3706395"/>
              <a:chOff x="1041459" y="1524000"/>
              <a:chExt cx="2717761" cy="3706395"/>
            </a:xfrm>
          </p:grpSpPr>
          <p:sp>
            <p:nvSpPr>
              <p:cNvPr id="39" name="íSľíḋé"/>
              <p:cNvSpPr/>
              <p:nvPr/>
            </p:nvSpPr>
            <p:spPr>
              <a:xfrm>
                <a:off x="1041459" y="1524000"/>
                <a:ext cx="2717741" cy="3706395"/>
              </a:xfrm>
              <a:prstGeom prst="rect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tx1">
                    <a:lumMod val="85000"/>
                    <a:lumOff val="15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p>
                <a:pPr algn="ctr" defTabSz="913765"/>
                <a:endParaRPr lang="zh-CN" alt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0" name="işliďê"/>
              <p:cNvSpPr txBox="1"/>
              <p:nvPr/>
            </p:nvSpPr>
            <p:spPr>
              <a:xfrm>
                <a:off x="1673824" y="4458987"/>
                <a:ext cx="979313" cy="396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20000"/>
                  </a:lnSpc>
                </a:pPr>
                <a:r>
                  <a:rPr lang="zh-CN" altLang="en-US" sz="2400" b="1" dirty="0"/>
                  <a:t>方法</a:t>
                </a:r>
                <a:r>
                  <a:rPr lang="en-US" altLang="zh-CN" sz="2400" b="1" dirty="0"/>
                  <a:t>1</a:t>
                </a:r>
                <a:endParaRPr lang="en-US" altLang="zh-CN" sz="2400" b="1" dirty="0"/>
              </a:p>
            </p:txBody>
          </p:sp>
          <p:sp>
            <p:nvSpPr>
              <p:cNvPr id="41" name="iṩļïḑê"/>
              <p:cNvSpPr/>
              <p:nvPr/>
            </p:nvSpPr>
            <p:spPr>
              <a:xfrm>
                <a:off x="1252742" y="1623107"/>
                <a:ext cx="2506478" cy="2726862"/>
              </a:xfrm>
              <a:prstGeom prst="rect">
                <a:avLst/>
              </a:pr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>
                    <a:lumMod val="85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Autofit/>
              </a:bodyPr>
              <a:p>
                <a:pPr algn="ctr"/>
                <a:endParaRPr lang="zh-CN" altLang="en-US" dirty="0"/>
              </a:p>
            </p:txBody>
          </p:sp>
        </p:grpSp>
        <p:grpSp>
          <p:nvGrpSpPr>
            <p:cNvPr id="42" name="îṧľiḋè"/>
            <p:cNvGrpSpPr/>
            <p:nvPr/>
          </p:nvGrpSpPr>
          <p:grpSpPr>
            <a:xfrm>
              <a:off x="6292829" y="1575802"/>
              <a:ext cx="5226070" cy="3706395"/>
              <a:chOff x="1041459" y="1524000"/>
              <a:chExt cx="2717741" cy="3706395"/>
            </a:xfrm>
          </p:grpSpPr>
          <p:sp>
            <p:nvSpPr>
              <p:cNvPr id="43" name="îṧľide"/>
              <p:cNvSpPr/>
              <p:nvPr/>
            </p:nvSpPr>
            <p:spPr>
              <a:xfrm>
                <a:off x="1041459" y="1524000"/>
                <a:ext cx="2717741" cy="3706395"/>
              </a:xfrm>
              <a:prstGeom prst="rect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tx1">
                    <a:lumMod val="85000"/>
                    <a:lumOff val="15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p>
                <a:pPr algn="ctr" defTabSz="913765"/>
                <a:endParaRPr lang="zh-CN" alt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4" name="ïŝḻíḍé"/>
              <p:cNvSpPr txBox="1"/>
              <p:nvPr/>
            </p:nvSpPr>
            <p:spPr>
              <a:xfrm>
                <a:off x="2147542" y="4458987"/>
                <a:ext cx="1513820" cy="396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20000"/>
                  </a:lnSpc>
                </a:pPr>
                <a:r>
                  <a:rPr lang="zh-CN" altLang="en-US" sz="2400" b="1" dirty="0"/>
                  <a:t>方法</a:t>
                </a:r>
                <a:r>
                  <a:rPr lang="en-US" altLang="zh-CN" sz="2400" b="1" dirty="0"/>
                  <a:t>2</a:t>
                </a:r>
                <a:endParaRPr lang="en-US" altLang="zh-CN" sz="2400" b="1" dirty="0"/>
              </a:p>
            </p:txBody>
          </p:sp>
          <p:sp>
            <p:nvSpPr>
              <p:cNvPr id="45" name="ïšlíďé"/>
              <p:cNvSpPr/>
              <p:nvPr/>
            </p:nvSpPr>
            <p:spPr>
              <a:xfrm>
                <a:off x="1041459" y="1622635"/>
                <a:ext cx="2717390" cy="2699490"/>
              </a:xfrm>
              <a:prstGeom prst="rect">
                <a:avLst/>
              </a:prstGeom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>
                    <a:lumMod val="85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Autofit/>
              </a:bodyPr>
              <a:p>
                <a:pPr algn="ctr"/>
                <a:endParaRPr lang="zh-CN" altLang="en-US"/>
              </a:p>
            </p:txBody>
          </p:sp>
        </p:grpSp>
      </p:grpSp>
      <p:sp>
        <p:nvSpPr>
          <p:cNvPr id="46" name="íśļîḍè"/>
          <p:cNvSpPr txBox="1"/>
          <p:nvPr/>
        </p:nvSpPr>
        <p:spPr>
          <a:xfrm>
            <a:off x="5656596" y="5675034"/>
            <a:ext cx="2347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400" b="1" dirty="0"/>
              <a:t>字符串的索引</a:t>
            </a:r>
            <a:endParaRPr lang="zh-CN" altLang="en-US" sz="2400" b="1" dirty="0"/>
          </a:p>
        </p:txBody>
      </p:sp>
      <p:sp>
        <p:nvSpPr>
          <p:cNvPr id="47" name="íṣḻide"/>
          <p:cNvSpPr txBox="1"/>
          <p:nvPr/>
        </p:nvSpPr>
        <p:spPr>
          <a:xfrm>
            <a:off x="5656595" y="6136699"/>
            <a:ext cx="2562531" cy="65607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600" dirty="0" err="1"/>
              <a:t>chepai</a:t>
            </a:r>
            <a:r>
              <a:rPr lang="en-US" altLang="zh-CN" sz="1600" dirty="0"/>
              <a:t> =</a:t>
            </a:r>
            <a:r>
              <a:rPr lang="zh-CN" altLang="en-US" sz="1600" dirty="0"/>
              <a:t>“</a:t>
            </a:r>
            <a:r>
              <a:rPr lang="en-US" altLang="zh-CN" sz="1600" b="1" dirty="0">
                <a:solidFill>
                  <a:srgbClr val="FF0000"/>
                </a:solidFill>
              </a:rPr>
              <a:t>A</a:t>
            </a:r>
            <a:r>
              <a:rPr lang="en-US" altLang="zh-CN" sz="1600" dirty="0"/>
              <a:t>51MAK</a:t>
            </a:r>
            <a:r>
              <a:rPr lang="zh-CN" altLang="en-US" sz="1600" dirty="0"/>
              <a:t>”</a:t>
            </a:r>
            <a:r>
              <a:rPr lang="en-US" altLang="zh-CN" sz="1600" dirty="0"/>
              <a:t> </a:t>
            </a:r>
            <a:endParaRPr lang="en-US" altLang="zh-CN" sz="1600" dirty="0"/>
          </a:p>
          <a:p>
            <a:pPr>
              <a:lnSpc>
                <a:spcPct val="120000"/>
              </a:lnSpc>
            </a:pPr>
            <a:r>
              <a:rPr lang="en-US" altLang="zh-CN" sz="1600" dirty="0" err="1"/>
              <a:t>chepai</a:t>
            </a:r>
            <a:r>
              <a:rPr lang="en-US" altLang="zh-CN" sz="1600" b="1" dirty="0">
                <a:solidFill>
                  <a:srgbClr val="FF0000"/>
                </a:solidFill>
              </a:rPr>
              <a:t>[0]</a:t>
            </a:r>
            <a:endParaRPr lang="en-US" altLang="zh-CN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71746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学习任务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</a:t>
            </a:r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5704918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2" name="矩形 21">
            <a:hlinkClick r:id="" action="ppaction://noaction"/>
          </p:cNvPr>
          <p:cNvSpPr/>
          <p:nvPr/>
        </p:nvSpPr>
        <p:spPr>
          <a:xfrm>
            <a:off x="19575" y="395739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程序调试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19575" y="207271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问题分析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矩形 23">
            <a:hlinkClick r:id="" action="ppaction://noaction"/>
          </p:cNvPr>
          <p:cNvSpPr/>
          <p:nvPr/>
        </p:nvSpPr>
        <p:spPr>
          <a:xfrm>
            <a:off x="19575" y="47968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总结提升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19575" y="29807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算法设计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15" y="4796790"/>
            <a:ext cx="3345180" cy="205422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353810" y="637540"/>
            <a:ext cx="5377180" cy="6035675"/>
            <a:chOff x="5132932" y="196769"/>
            <a:chExt cx="6858000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2932" y="196769"/>
              <a:ext cx="6858000" cy="6858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26048" y="1556609"/>
              <a:ext cx="5289820" cy="2584813"/>
            </a:xfrm>
            <a:prstGeom prst="rect">
              <a:avLst/>
            </a:prstGeom>
          </p:spPr>
        </p:pic>
      </p:grpSp>
      <p:sp>
        <p:nvSpPr>
          <p:cNvPr id="9" name="íṡlïḋè"/>
          <p:cNvSpPr txBox="1"/>
          <p:nvPr/>
        </p:nvSpPr>
        <p:spPr>
          <a:xfrm>
            <a:off x="1762760" y="1300480"/>
            <a:ext cx="511937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/>
              <a:t>空气质量指数（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空气污染指数</a:t>
            </a:r>
            <a:r>
              <a:rPr lang="zh-CN" altLang="en-US" sz="2400" b="1" dirty="0"/>
              <a:t>）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îṡ1ïḍé"/>
          <p:cNvSpPr txBox="1"/>
          <p:nvPr/>
        </p:nvSpPr>
        <p:spPr>
          <a:xfrm>
            <a:off x="1762760" y="2072640"/>
            <a:ext cx="744855" cy="5835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简称</a:t>
            </a:r>
            <a:r>
              <a:rPr lang="en-US" altLang="zh-CN" sz="1600" dirty="0">
                <a:solidFill>
                  <a:schemeClr val="bg1"/>
                </a:solidFill>
              </a:rPr>
              <a:t>AQI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iṡḷïḋe"/>
          <p:cNvSpPr txBox="1"/>
          <p:nvPr/>
        </p:nvSpPr>
        <p:spPr>
          <a:xfrm>
            <a:off x="1762125" y="2743200"/>
            <a:ext cx="371792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根据空气中的</a:t>
            </a:r>
            <a:r>
              <a:rPr lang="zh-CN" altLang="en-US" sz="1600" b="1" dirty="0">
                <a:solidFill>
                  <a:srgbClr val="FF0000"/>
                </a:solidFill>
              </a:rPr>
              <a:t>各种成分占比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将监测的空气浓度简化为单一的概念性指数值形式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将空气污染程度和空气质量状况</a:t>
            </a:r>
            <a:r>
              <a:rPr lang="zh-CN" altLang="en-US" sz="1600" b="1" dirty="0">
                <a:solidFill>
                  <a:srgbClr val="FF0000"/>
                </a:solidFill>
              </a:rPr>
              <a:t>分级表示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适合于表示城市各时段的空气质量状况和变化趋势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71746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学习任务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空气质量指数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AQI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监控系统</a:t>
            </a:r>
            <a:endParaRPr lang="zh-CN" altLang="en-US" sz="3200" dirty="0">
              <a:solidFill>
                <a:schemeClr val="bg1"/>
              </a:solidFill>
            </a:endParaRPr>
          </a:p>
          <a:p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5704918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2" name="矩形 21">
            <a:hlinkClick r:id="" action="ppaction://noaction"/>
          </p:cNvPr>
          <p:cNvSpPr/>
          <p:nvPr/>
        </p:nvSpPr>
        <p:spPr>
          <a:xfrm>
            <a:off x="19575" y="395739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程序调试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19575" y="207271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问题分析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矩形 23">
            <a:hlinkClick r:id="" action="ppaction://noaction"/>
          </p:cNvPr>
          <p:cNvSpPr/>
          <p:nvPr/>
        </p:nvSpPr>
        <p:spPr>
          <a:xfrm>
            <a:off x="19575" y="47968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总结提升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19575" y="29807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算法设计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6313170" y="652780"/>
            <a:ext cx="6151245" cy="5706110"/>
            <a:chOff x="5135472" y="169464"/>
            <a:chExt cx="6858000" cy="6858000"/>
          </a:xfrm>
        </p:grpSpPr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5472" y="169464"/>
              <a:ext cx="6858000" cy="6858000"/>
            </a:xfrm>
            <a:prstGeom prst="rect">
              <a:avLst/>
            </a:prstGeom>
          </p:spPr>
        </p:pic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26048" y="1556609"/>
              <a:ext cx="5289820" cy="2584813"/>
            </a:xfrm>
            <a:prstGeom prst="rect">
              <a:avLst/>
            </a:prstGeom>
          </p:spPr>
        </p:pic>
      </p:grpSp>
      <p:grpSp>
        <p:nvGrpSpPr>
          <p:cNvPr id="83" name="组合 82"/>
          <p:cNvGrpSpPr/>
          <p:nvPr/>
        </p:nvGrpSpPr>
        <p:grpSpPr>
          <a:xfrm>
            <a:off x="1656715" y="4632960"/>
            <a:ext cx="4387215" cy="1205230"/>
            <a:chOff x="669924" y="4942210"/>
            <a:chExt cx="4891103" cy="1448164"/>
          </a:xfrm>
        </p:grpSpPr>
        <p:grpSp>
          <p:nvGrpSpPr>
            <p:cNvPr id="84" name="íṣḻídê"/>
            <p:cNvGrpSpPr/>
            <p:nvPr/>
          </p:nvGrpSpPr>
          <p:grpSpPr>
            <a:xfrm>
              <a:off x="912080" y="4942210"/>
              <a:ext cx="548728" cy="548732"/>
              <a:chOff x="6897029" y="4642147"/>
              <a:chExt cx="548728" cy="548732"/>
            </a:xfrm>
          </p:grpSpPr>
          <p:sp>
            <p:nvSpPr>
              <p:cNvPr id="85" name="îşľiďè"/>
              <p:cNvSpPr/>
              <p:nvPr/>
            </p:nvSpPr>
            <p:spPr>
              <a:xfrm>
                <a:off x="6897029" y="4642147"/>
                <a:ext cx="548728" cy="548732"/>
              </a:xfrm>
              <a:prstGeom prst="ellipse">
                <a:avLst/>
              </a:prstGeom>
              <a:solidFill>
                <a:srgbClr val="60381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900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86" name="íṥḻïḋè"/>
              <p:cNvSpPr/>
              <p:nvPr/>
            </p:nvSpPr>
            <p:spPr>
              <a:xfrm>
                <a:off x="7021707" y="4789542"/>
                <a:ext cx="299371" cy="253941"/>
              </a:xfrm>
              <a:custGeom>
                <a:avLst/>
                <a:gdLst>
                  <a:gd name="T0" fmla="*/ 6 w 12918"/>
                  <a:gd name="T1" fmla="*/ 8769 h 10958"/>
                  <a:gd name="T2" fmla="*/ 380 w 12918"/>
                  <a:gd name="T3" fmla="*/ 8170 h 10958"/>
                  <a:gd name="T4" fmla="*/ 1824 w 12918"/>
                  <a:gd name="T5" fmla="*/ 7329 h 10958"/>
                  <a:gd name="T6" fmla="*/ 1599 w 12918"/>
                  <a:gd name="T7" fmla="*/ 6670 h 10958"/>
                  <a:gd name="T8" fmla="*/ 3842 w 12918"/>
                  <a:gd name="T9" fmla="*/ 718 h 10958"/>
                  <a:gd name="T10" fmla="*/ 5875 w 12918"/>
                  <a:gd name="T11" fmla="*/ 152 h 10958"/>
                  <a:gd name="T12" fmla="*/ 11845 w 12918"/>
                  <a:gd name="T13" fmla="*/ 961 h 10958"/>
                  <a:gd name="T14" fmla="*/ 12731 w 12918"/>
                  <a:gd name="T15" fmla="*/ 2489 h 10958"/>
                  <a:gd name="T16" fmla="*/ 10374 w 12918"/>
                  <a:gd name="T17" fmla="*/ 8269 h 10958"/>
                  <a:gd name="T18" fmla="*/ 2918 w 12918"/>
                  <a:gd name="T19" fmla="*/ 8859 h 10958"/>
                  <a:gd name="T20" fmla="*/ 2284 w 12918"/>
                  <a:gd name="T21" fmla="*/ 8147 h 10958"/>
                  <a:gd name="T22" fmla="*/ 848 w 12918"/>
                  <a:gd name="T23" fmla="*/ 8993 h 10958"/>
                  <a:gd name="T24" fmla="*/ 150 w 12918"/>
                  <a:gd name="T25" fmla="*/ 9022 h 10958"/>
                  <a:gd name="T26" fmla="*/ 6 w 12918"/>
                  <a:gd name="T27" fmla="*/ 8769 h 10958"/>
                  <a:gd name="T28" fmla="*/ 11944 w 12918"/>
                  <a:gd name="T29" fmla="*/ 2033 h 10958"/>
                  <a:gd name="T30" fmla="*/ 11801 w 12918"/>
                  <a:gd name="T31" fmla="*/ 1937 h 10958"/>
                  <a:gd name="T32" fmla="*/ 11671 w 12918"/>
                  <a:gd name="T33" fmla="*/ 1877 h 10958"/>
                  <a:gd name="T34" fmla="*/ 5534 w 12918"/>
                  <a:gd name="T35" fmla="*/ 1149 h 10958"/>
                  <a:gd name="T36" fmla="*/ 4120 w 12918"/>
                  <a:gd name="T37" fmla="*/ 1665 h 10958"/>
                  <a:gd name="T38" fmla="*/ 2432 w 12918"/>
                  <a:gd name="T39" fmla="*/ 6259 h 10958"/>
                  <a:gd name="T40" fmla="*/ 2630 w 12918"/>
                  <a:gd name="T41" fmla="*/ 6856 h 10958"/>
                  <a:gd name="T42" fmla="*/ 5255 w 12918"/>
                  <a:gd name="T43" fmla="*/ 5314 h 10958"/>
                  <a:gd name="T44" fmla="*/ 5351 w 12918"/>
                  <a:gd name="T45" fmla="*/ 5157 h 10958"/>
                  <a:gd name="T46" fmla="*/ 5873 w 12918"/>
                  <a:gd name="T47" fmla="*/ 2922 h 10958"/>
                  <a:gd name="T48" fmla="*/ 6479 w 12918"/>
                  <a:gd name="T49" fmla="*/ 2685 h 10958"/>
                  <a:gd name="T50" fmla="*/ 6675 w 12918"/>
                  <a:gd name="T51" fmla="*/ 3267 h 10958"/>
                  <a:gd name="T52" fmla="*/ 6315 w 12918"/>
                  <a:gd name="T53" fmla="*/ 4677 h 10958"/>
                  <a:gd name="T54" fmla="*/ 6646 w 12918"/>
                  <a:gd name="T55" fmla="*/ 4503 h 10958"/>
                  <a:gd name="T56" fmla="*/ 8117 w 12918"/>
                  <a:gd name="T57" fmla="*/ 3648 h 10958"/>
                  <a:gd name="T58" fmla="*/ 8837 w 12918"/>
                  <a:gd name="T59" fmla="*/ 4043 h 10958"/>
                  <a:gd name="T60" fmla="*/ 8497 w 12918"/>
                  <a:gd name="T61" fmla="*/ 4508 h 10958"/>
                  <a:gd name="T62" fmla="*/ 5933 w 12918"/>
                  <a:gd name="T63" fmla="*/ 6010 h 10958"/>
                  <a:gd name="T64" fmla="*/ 5675 w 12918"/>
                  <a:gd name="T65" fmla="*/ 6162 h 10958"/>
                  <a:gd name="T66" fmla="*/ 5678 w 12918"/>
                  <a:gd name="T67" fmla="*/ 6271 h 10958"/>
                  <a:gd name="T68" fmla="*/ 6952 w 12918"/>
                  <a:gd name="T69" fmla="*/ 6584 h 10958"/>
                  <a:gd name="T70" fmla="*/ 7389 w 12918"/>
                  <a:gd name="T71" fmla="*/ 7179 h 10958"/>
                  <a:gd name="T72" fmla="*/ 6733 w 12918"/>
                  <a:gd name="T73" fmla="*/ 7443 h 10958"/>
                  <a:gd name="T74" fmla="*/ 4764 w 12918"/>
                  <a:gd name="T75" fmla="*/ 6893 h 10958"/>
                  <a:gd name="T76" fmla="*/ 4489 w 12918"/>
                  <a:gd name="T77" fmla="*/ 6870 h 10958"/>
                  <a:gd name="T78" fmla="*/ 3106 w 12918"/>
                  <a:gd name="T79" fmla="*/ 7671 h 10958"/>
                  <a:gd name="T80" fmla="*/ 3310 w 12918"/>
                  <a:gd name="T81" fmla="*/ 7926 h 10958"/>
                  <a:gd name="T82" fmla="*/ 9642 w 12918"/>
                  <a:gd name="T83" fmla="*/ 7713 h 10958"/>
                  <a:gd name="T84" fmla="*/ 11332 w 12918"/>
                  <a:gd name="T85" fmla="*/ 4216 h 10958"/>
                  <a:gd name="T86" fmla="*/ 11944 w 12918"/>
                  <a:gd name="T87" fmla="*/ 2033 h 10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918" h="10958">
                    <a:moveTo>
                      <a:pt x="6" y="8769"/>
                    </a:moveTo>
                    <a:cubicBezTo>
                      <a:pt x="0" y="8485"/>
                      <a:pt x="137" y="8305"/>
                      <a:pt x="380" y="8170"/>
                    </a:cubicBezTo>
                    <a:cubicBezTo>
                      <a:pt x="860" y="7905"/>
                      <a:pt x="1327" y="7620"/>
                      <a:pt x="1824" y="7329"/>
                    </a:cubicBezTo>
                    <a:cubicBezTo>
                      <a:pt x="1747" y="7103"/>
                      <a:pt x="1668" y="6889"/>
                      <a:pt x="1599" y="6670"/>
                    </a:cubicBezTo>
                    <a:cubicBezTo>
                      <a:pt x="885" y="4408"/>
                      <a:pt x="1836" y="1885"/>
                      <a:pt x="3842" y="718"/>
                    </a:cubicBezTo>
                    <a:cubicBezTo>
                      <a:pt x="4471" y="352"/>
                      <a:pt x="5165" y="205"/>
                      <a:pt x="5875" y="152"/>
                    </a:cubicBezTo>
                    <a:cubicBezTo>
                      <a:pt x="7918" y="0"/>
                      <a:pt x="9911" y="276"/>
                      <a:pt x="11845" y="961"/>
                    </a:cubicBezTo>
                    <a:cubicBezTo>
                      <a:pt x="12801" y="1300"/>
                      <a:pt x="12918" y="1487"/>
                      <a:pt x="12731" y="2489"/>
                    </a:cubicBezTo>
                    <a:cubicBezTo>
                      <a:pt x="12341" y="4579"/>
                      <a:pt x="11550" y="6502"/>
                      <a:pt x="10374" y="8269"/>
                    </a:cubicBezTo>
                    <a:cubicBezTo>
                      <a:pt x="8584" y="10958"/>
                      <a:pt x="4926" y="10894"/>
                      <a:pt x="2918" y="8859"/>
                    </a:cubicBezTo>
                    <a:cubicBezTo>
                      <a:pt x="2703" y="8642"/>
                      <a:pt x="2509" y="8400"/>
                      <a:pt x="2284" y="8147"/>
                    </a:cubicBezTo>
                    <a:cubicBezTo>
                      <a:pt x="1804" y="8428"/>
                      <a:pt x="1320" y="8701"/>
                      <a:pt x="848" y="8993"/>
                    </a:cubicBezTo>
                    <a:cubicBezTo>
                      <a:pt x="611" y="9139"/>
                      <a:pt x="389" y="9169"/>
                      <a:pt x="150" y="9022"/>
                    </a:cubicBezTo>
                    <a:lnTo>
                      <a:pt x="6" y="8769"/>
                    </a:lnTo>
                    <a:close/>
                    <a:moveTo>
                      <a:pt x="11944" y="2033"/>
                    </a:moveTo>
                    <a:cubicBezTo>
                      <a:pt x="11849" y="1969"/>
                      <a:pt x="11827" y="1950"/>
                      <a:pt x="11801" y="1937"/>
                    </a:cubicBezTo>
                    <a:cubicBezTo>
                      <a:pt x="11759" y="1914"/>
                      <a:pt x="11715" y="1894"/>
                      <a:pt x="11671" y="1877"/>
                    </a:cubicBezTo>
                    <a:cubicBezTo>
                      <a:pt x="9676" y="1186"/>
                      <a:pt x="7633" y="860"/>
                      <a:pt x="5534" y="1149"/>
                    </a:cubicBezTo>
                    <a:cubicBezTo>
                      <a:pt x="5032" y="1220"/>
                      <a:pt x="4550" y="1396"/>
                      <a:pt x="4120" y="1665"/>
                    </a:cubicBezTo>
                    <a:cubicBezTo>
                      <a:pt x="2628" y="2615"/>
                      <a:pt x="1952" y="4527"/>
                      <a:pt x="2432" y="6259"/>
                    </a:cubicBezTo>
                    <a:cubicBezTo>
                      <a:pt x="2485" y="6450"/>
                      <a:pt x="2556" y="6635"/>
                      <a:pt x="2630" y="6856"/>
                    </a:cubicBezTo>
                    <a:cubicBezTo>
                      <a:pt x="3534" y="6326"/>
                      <a:pt x="4396" y="5823"/>
                      <a:pt x="5255" y="5314"/>
                    </a:cubicBezTo>
                    <a:cubicBezTo>
                      <a:pt x="5302" y="5286"/>
                      <a:pt x="5338" y="5215"/>
                      <a:pt x="5351" y="5157"/>
                    </a:cubicBezTo>
                    <a:cubicBezTo>
                      <a:pt x="5526" y="4412"/>
                      <a:pt x="5685" y="3663"/>
                      <a:pt x="5873" y="2922"/>
                    </a:cubicBezTo>
                    <a:cubicBezTo>
                      <a:pt x="5941" y="2652"/>
                      <a:pt x="6251" y="2550"/>
                      <a:pt x="6479" y="2685"/>
                    </a:cubicBezTo>
                    <a:cubicBezTo>
                      <a:pt x="6707" y="2821"/>
                      <a:pt x="6738" y="3025"/>
                      <a:pt x="6675" y="3267"/>
                    </a:cubicBezTo>
                    <a:cubicBezTo>
                      <a:pt x="6558" y="3714"/>
                      <a:pt x="6446" y="4162"/>
                      <a:pt x="6315" y="4677"/>
                    </a:cubicBezTo>
                    <a:cubicBezTo>
                      <a:pt x="6467" y="4597"/>
                      <a:pt x="6558" y="4554"/>
                      <a:pt x="6646" y="4503"/>
                    </a:cubicBezTo>
                    <a:cubicBezTo>
                      <a:pt x="7136" y="4218"/>
                      <a:pt x="7621" y="3922"/>
                      <a:pt x="8117" y="3648"/>
                    </a:cubicBezTo>
                    <a:cubicBezTo>
                      <a:pt x="8472" y="3452"/>
                      <a:pt x="8838" y="3663"/>
                      <a:pt x="8837" y="4043"/>
                    </a:cubicBezTo>
                    <a:cubicBezTo>
                      <a:pt x="8835" y="4283"/>
                      <a:pt x="8677" y="4403"/>
                      <a:pt x="8497" y="4508"/>
                    </a:cubicBezTo>
                    <a:cubicBezTo>
                      <a:pt x="7642" y="5008"/>
                      <a:pt x="6787" y="5509"/>
                      <a:pt x="5933" y="6010"/>
                    </a:cubicBezTo>
                    <a:lnTo>
                      <a:pt x="5675" y="6162"/>
                    </a:lnTo>
                    <a:lnTo>
                      <a:pt x="5678" y="6271"/>
                    </a:lnTo>
                    <a:cubicBezTo>
                      <a:pt x="6103" y="6374"/>
                      <a:pt x="6529" y="6472"/>
                      <a:pt x="6952" y="6584"/>
                    </a:cubicBezTo>
                    <a:cubicBezTo>
                      <a:pt x="7307" y="6677"/>
                      <a:pt x="7466" y="6904"/>
                      <a:pt x="7389" y="7179"/>
                    </a:cubicBezTo>
                    <a:cubicBezTo>
                      <a:pt x="7312" y="7454"/>
                      <a:pt x="7092" y="7543"/>
                      <a:pt x="6733" y="7443"/>
                    </a:cubicBezTo>
                    <a:cubicBezTo>
                      <a:pt x="6076" y="7261"/>
                      <a:pt x="5421" y="7073"/>
                      <a:pt x="4764" y="6893"/>
                    </a:cubicBezTo>
                    <a:cubicBezTo>
                      <a:pt x="4675" y="6868"/>
                      <a:pt x="4557" y="6833"/>
                      <a:pt x="4489" y="6870"/>
                    </a:cubicBezTo>
                    <a:cubicBezTo>
                      <a:pt x="4029" y="7123"/>
                      <a:pt x="3578" y="7395"/>
                      <a:pt x="3106" y="7671"/>
                    </a:cubicBezTo>
                    <a:cubicBezTo>
                      <a:pt x="3191" y="7778"/>
                      <a:pt x="3249" y="7853"/>
                      <a:pt x="3310" y="7926"/>
                    </a:cubicBezTo>
                    <a:cubicBezTo>
                      <a:pt x="4891" y="9839"/>
                      <a:pt x="8116" y="10020"/>
                      <a:pt x="9642" y="7713"/>
                    </a:cubicBezTo>
                    <a:cubicBezTo>
                      <a:pt x="10359" y="6628"/>
                      <a:pt x="10927" y="5452"/>
                      <a:pt x="11332" y="4216"/>
                    </a:cubicBezTo>
                    <a:cubicBezTo>
                      <a:pt x="11569" y="3492"/>
                      <a:pt x="11746" y="2745"/>
                      <a:pt x="11944" y="20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4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87" name="í$ḻïḑé"/>
            <p:cNvSpPr/>
            <p:nvPr/>
          </p:nvSpPr>
          <p:spPr>
            <a:xfrm>
              <a:off x="669924" y="5607968"/>
              <a:ext cx="1033040" cy="338554"/>
            </a:xfrm>
            <a:prstGeom prst="rect">
              <a:avLst/>
            </a:prstGeom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altLang="zh-CN" sz="2400" dirty="0" err="1"/>
                <a:t>aqi</a:t>
              </a:r>
              <a:endParaRPr lang="zh-CN" altLang="en-US" sz="2400" dirty="0"/>
            </a:p>
          </p:txBody>
        </p:sp>
        <p:grpSp>
          <p:nvGrpSpPr>
            <p:cNvPr id="88" name="iŝľiḑê"/>
            <p:cNvGrpSpPr/>
            <p:nvPr/>
          </p:nvGrpSpPr>
          <p:grpSpPr>
            <a:xfrm>
              <a:off x="3429977" y="4942210"/>
              <a:ext cx="548728" cy="548732"/>
              <a:chOff x="8349058" y="4642147"/>
              <a:chExt cx="548728" cy="548732"/>
            </a:xfrm>
          </p:grpSpPr>
          <p:sp>
            <p:nvSpPr>
              <p:cNvPr id="89" name="ïsḷîdè"/>
              <p:cNvSpPr/>
              <p:nvPr/>
            </p:nvSpPr>
            <p:spPr>
              <a:xfrm>
                <a:off x="8349058" y="4642147"/>
                <a:ext cx="548728" cy="548732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900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90" name="îṣ1íḋê"/>
              <p:cNvSpPr/>
              <p:nvPr/>
            </p:nvSpPr>
            <p:spPr>
              <a:xfrm>
                <a:off x="8474101" y="4766828"/>
                <a:ext cx="298640" cy="299371"/>
              </a:xfrm>
              <a:custGeom>
                <a:avLst/>
                <a:gdLst>
                  <a:gd name="T0" fmla="*/ 4682 w 12770"/>
                  <a:gd name="T1" fmla="*/ 0 h 12800"/>
                  <a:gd name="T2" fmla="*/ 942 w 12770"/>
                  <a:gd name="T3" fmla="*/ 0 h 12800"/>
                  <a:gd name="T4" fmla="*/ 0 w 12770"/>
                  <a:gd name="T5" fmla="*/ 942 h 12800"/>
                  <a:gd name="T6" fmla="*/ 0 w 12770"/>
                  <a:gd name="T7" fmla="*/ 4681 h 12800"/>
                  <a:gd name="T8" fmla="*/ 942 w 12770"/>
                  <a:gd name="T9" fmla="*/ 5623 h 12800"/>
                  <a:gd name="T10" fmla="*/ 4682 w 12770"/>
                  <a:gd name="T11" fmla="*/ 5623 h 12800"/>
                  <a:gd name="T12" fmla="*/ 5624 w 12770"/>
                  <a:gd name="T13" fmla="*/ 4681 h 12800"/>
                  <a:gd name="T14" fmla="*/ 5624 w 12770"/>
                  <a:gd name="T15" fmla="*/ 942 h 12800"/>
                  <a:gd name="T16" fmla="*/ 4682 w 12770"/>
                  <a:gd name="T17" fmla="*/ 0 h 12800"/>
                  <a:gd name="T18" fmla="*/ 7784 w 12770"/>
                  <a:gd name="T19" fmla="*/ 5625 h 12800"/>
                  <a:gd name="T20" fmla="*/ 11524 w 12770"/>
                  <a:gd name="T21" fmla="*/ 5625 h 12800"/>
                  <a:gd name="T22" fmla="*/ 12466 w 12770"/>
                  <a:gd name="T23" fmla="*/ 4684 h 12800"/>
                  <a:gd name="T24" fmla="*/ 12466 w 12770"/>
                  <a:gd name="T25" fmla="*/ 942 h 12800"/>
                  <a:gd name="T26" fmla="*/ 11524 w 12770"/>
                  <a:gd name="T27" fmla="*/ 0 h 12800"/>
                  <a:gd name="T28" fmla="*/ 7784 w 12770"/>
                  <a:gd name="T29" fmla="*/ 0 h 12800"/>
                  <a:gd name="T30" fmla="*/ 6842 w 12770"/>
                  <a:gd name="T31" fmla="*/ 942 h 12800"/>
                  <a:gd name="T32" fmla="*/ 6842 w 12770"/>
                  <a:gd name="T33" fmla="*/ 4681 h 12800"/>
                  <a:gd name="T34" fmla="*/ 7784 w 12770"/>
                  <a:gd name="T35" fmla="*/ 5625 h 12800"/>
                  <a:gd name="T36" fmla="*/ 4682 w 12770"/>
                  <a:gd name="T37" fmla="*/ 7177 h 12800"/>
                  <a:gd name="T38" fmla="*/ 942 w 12770"/>
                  <a:gd name="T39" fmla="*/ 7177 h 12800"/>
                  <a:gd name="T40" fmla="*/ 0 w 12770"/>
                  <a:gd name="T41" fmla="*/ 8119 h 12800"/>
                  <a:gd name="T42" fmla="*/ 0 w 12770"/>
                  <a:gd name="T43" fmla="*/ 11858 h 12800"/>
                  <a:gd name="T44" fmla="*/ 942 w 12770"/>
                  <a:gd name="T45" fmla="*/ 12800 h 12800"/>
                  <a:gd name="T46" fmla="*/ 4682 w 12770"/>
                  <a:gd name="T47" fmla="*/ 12800 h 12800"/>
                  <a:gd name="T48" fmla="*/ 5624 w 12770"/>
                  <a:gd name="T49" fmla="*/ 11858 h 12800"/>
                  <a:gd name="T50" fmla="*/ 5624 w 12770"/>
                  <a:gd name="T51" fmla="*/ 8119 h 12800"/>
                  <a:gd name="T52" fmla="*/ 4682 w 12770"/>
                  <a:gd name="T53" fmla="*/ 7177 h 12800"/>
                  <a:gd name="T54" fmla="*/ 12710 w 12770"/>
                  <a:gd name="T55" fmla="*/ 12255 h 12800"/>
                  <a:gd name="T56" fmla="*/ 11706 w 12770"/>
                  <a:gd name="T57" fmla="*/ 11251 h 12800"/>
                  <a:gd name="T58" fmla="*/ 12131 w 12770"/>
                  <a:gd name="T59" fmla="*/ 9822 h 12800"/>
                  <a:gd name="T60" fmla="*/ 9485 w 12770"/>
                  <a:gd name="T61" fmla="*/ 7177 h 12800"/>
                  <a:gd name="T62" fmla="*/ 6840 w 12770"/>
                  <a:gd name="T63" fmla="*/ 9822 h 12800"/>
                  <a:gd name="T64" fmla="*/ 9488 w 12770"/>
                  <a:gd name="T65" fmla="*/ 12467 h 12800"/>
                  <a:gd name="T66" fmla="*/ 11251 w 12770"/>
                  <a:gd name="T67" fmla="*/ 11768 h 12800"/>
                  <a:gd name="T68" fmla="*/ 12193 w 12770"/>
                  <a:gd name="T69" fmla="*/ 12710 h 12800"/>
                  <a:gd name="T70" fmla="*/ 12436 w 12770"/>
                  <a:gd name="T71" fmla="*/ 12710 h 12800"/>
                  <a:gd name="T72" fmla="*/ 12678 w 12770"/>
                  <a:gd name="T73" fmla="*/ 12467 h 12800"/>
                  <a:gd name="T74" fmla="*/ 12710 w 12770"/>
                  <a:gd name="T75" fmla="*/ 12255 h 12800"/>
                  <a:gd name="T76" fmla="*/ 11007 w 12770"/>
                  <a:gd name="T77" fmla="*/ 11161 h 12800"/>
                  <a:gd name="T78" fmla="*/ 10977 w 12770"/>
                  <a:gd name="T79" fmla="*/ 11221 h 12800"/>
                  <a:gd name="T80" fmla="*/ 9518 w 12770"/>
                  <a:gd name="T81" fmla="*/ 11828 h 12800"/>
                  <a:gd name="T82" fmla="*/ 7479 w 12770"/>
                  <a:gd name="T83" fmla="*/ 9790 h 12800"/>
                  <a:gd name="T84" fmla="*/ 9518 w 12770"/>
                  <a:gd name="T85" fmla="*/ 7752 h 12800"/>
                  <a:gd name="T86" fmla="*/ 11556 w 12770"/>
                  <a:gd name="T87" fmla="*/ 9790 h 12800"/>
                  <a:gd name="T88" fmla="*/ 11007 w 12770"/>
                  <a:gd name="T89" fmla="*/ 11161 h 1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770" h="12800">
                    <a:moveTo>
                      <a:pt x="4682" y="0"/>
                    </a:moveTo>
                    <a:lnTo>
                      <a:pt x="942" y="0"/>
                    </a:lnTo>
                    <a:cubicBezTo>
                      <a:pt x="425" y="0"/>
                      <a:pt x="0" y="395"/>
                      <a:pt x="0" y="942"/>
                    </a:cubicBezTo>
                    <a:lnTo>
                      <a:pt x="0" y="4681"/>
                    </a:lnTo>
                    <a:cubicBezTo>
                      <a:pt x="0" y="5199"/>
                      <a:pt x="395" y="5623"/>
                      <a:pt x="942" y="5623"/>
                    </a:cubicBezTo>
                    <a:lnTo>
                      <a:pt x="4682" y="5623"/>
                    </a:lnTo>
                    <a:cubicBezTo>
                      <a:pt x="5199" y="5623"/>
                      <a:pt x="5624" y="5229"/>
                      <a:pt x="5624" y="4681"/>
                    </a:cubicBezTo>
                    <a:lnTo>
                      <a:pt x="5624" y="942"/>
                    </a:lnTo>
                    <a:cubicBezTo>
                      <a:pt x="5626" y="425"/>
                      <a:pt x="5199" y="0"/>
                      <a:pt x="4682" y="0"/>
                    </a:cubicBezTo>
                    <a:close/>
                    <a:moveTo>
                      <a:pt x="7784" y="5625"/>
                    </a:moveTo>
                    <a:lnTo>
                      <a:pt x="11524" y="5625"/>
                    </a:lnTo>
                    <a:cubicBezTo>
                      <a:pt x="12041" y="5625"/>
                      <a:pt x="12466" y="5231"/>
                      <a:pt x="12466" y="4684"/>
                    </a:cubicBezTo>
                    <a:lnTo>
                      <a:pt x="12466" y="942"/>
                    </a:lnTo>
                    <a:cubicBezTo>
                      <a:pt x="12468" y="425"/>
                      <a:pt x="12071" y="0"/>
                      <a:pt x="11524" y="0"/>
                    </a:cubicBezTo>
                    <a:lnTo>
                      <a:pt x="7784" y="0"/>
                    </a:lnTo>
                    <a:cubicBezTo>
                      <a:pt x="7267" y="0"/>
                      <a:pt x="6842" y="395"/>
                      <a:pt x="6842" y="942"/>
                    </a:cubicBezTo>
                    <a:lnTo>
                      <a:pt x="6842" y="4681"/>
                    </a:lnTo>
                    <a:cubicBezTo>
                      <a:pt x="6872" y="5201"/>
                      <a:pt x="7267" y="5625"/>
                      <a:pt x="7784" y="5625"/>
                    </a:cubicBezTo>
                    <a:close/>
                    <a:moveTo>
                      <a:pt x="4682" y="7177"/>
                    </a:moveTo>
                    <a:lnTo>
                      <a:pt x="942" y="7177"/>
                    </a:lnTo>
                    <a:cubicBezTo>
                      <a:pt x="425" y="7177"/>
                      <a:pt x="0" y="7571"/>
                      <a:pt x="0" y="8119"/>
                    </a:cubicBezTo>
                    <a:lnTo>
                      <a:pt x="0" y="11858"/>
                    </a:lnTo>
                    <a:cubicBezTo>
                      <a:pt x="0" y="12375"/>
                      <a:pt x="395" y="12800"/>
                      <a:pt x="942" y="12800"/>
                    </a:cubicBezTo>
                    <a:lnTo>
                      <a:pt x="4682" y="12800"/>
                    </a:lnTo>
                    <a:cubicBezTo>
                      <a:pt x="5199" y="12800"/>
                      <a:pt x="5624" y="12405"/>
                      <a:pt x="5624" y="11858"/>
                    </a:cubicBezTo>
                    <a:lnTo>
                      <a:pt x="5624" y="8119"/>
                    </a:lnTo>
                    <a:cubicBezTo>
                      <a:pt x="5626" y="7571"/>
                      <a:pt x="5199" y="7177"/>
                      <a:pt x="4682" y="7177"/>
                    </a:cubicBezTo>
                    <a:close/>
                    <a:moveTo>
                      <a:pt x="12710" y="12255"/>
                    </a:moveTo>
                    <a:lnTo>
                      <a:pt x="11706" y="11251"/>
                    </a:lnTo>
                    <a:cubicBezTo>
                      <a:pt x="11981" y="10856"/>
                      <a:pt x="12131" y="10339"/>
                      <a:pt x="12131" y="9822"/>
                    </a:cubicBezTo>
                    <a:cubicBezTo>
                      <a:pt x="12131" y="8363"/>
                      <a:pt x="10944" y="7177"/>
                      <a:pt x="9485" y="7177"/>
                    </a:cubicBezTo>
                    <a:cubicBezTo>
                      <a:pt x="8027" y="7177"/>
                      <a:pt x="6840" y="8363"/>
                      <a:pt x="6840" y="9822"/>
                    </a:cubicBezTo>
                    <a:cubicBezTo>
                      <a:pt x="6840" y="11281"/>
                      <a:pt x="8027" y="12467"/>
                      <a:pt x="9488" y="12467"/>
                    </a:cubicBezTo>
                    <a:cubicBezTo>
                      <a:pt x="10187" y="12467"/>
                      <a:pt x="10794" y="12193"/>
                      <a:pt x="11251" y="11768"/>
                    </a:cubicBezTo>
                    <a:lnTo>
                      <a:pt x="12193" y="12710"/>
                    </a:lnTo>
                    <a:cubicBezTo>
                      <a:pt x="12253" y="12770"/>
                      <a:pt x="12345" y="12770"/>
                      <a:pt x="12436" y="12710"/>
                    </a:cubicBezTo>
                    <a:lnTo>
                      <a:pt x="12678" y="12467"/>
                    </a:lnTo>
                    <a:cubicBezTo>
                      <a:pt x="12770" y="12407"/>
                      <a:pt x="12770" y="12315"/>
                      <a:pt x="12710" y="12255"/>
                    </a:cubicBezTo>
                    <a:close/>
                    <a:moveTo>
                      <a:pt x="11007" y="11161"/>
                    </a:moveTo>
                    <a:lnTo>
                      <a:pt x="10977" y="11221"/>
                    </a:lnTo>
                    <a:cubicBezTo>
                      <a:pt x="10612" y="11586"/>
                      <a:pt x="10095" y="11828"/>
                      <a:pt x="9518" y="11828"/>
                    </a:cubicBezTo>
                    <a:cubicBezTo>
                      <a:pt x="8393" y="11828"/>
                      <a:pt x="7479" y="10916"/>
                      <a:pt x="7479" y="9790"/>
                    </a:cubicBezTo>
                    <a:cubicBezTo>
                      <a:pt x="7479" y="8663"/>
                      <a:pt x="8391" y="7752"/>
                      <a:pt x="9518" y="7752"/>
                    </a:cubicBezTo>
                    <a:cubicBezTo>
                      <a:pt x="10644" y="7752"/>
                      <a:pt x="11556" y="8663"/>
                      <a:pt x="11556" y="9790"/>
                    </a:cubicBezTo>
                    <a:cubicBezTo>
                      <a:pt x="11524" y="10339"/>
                      <a:pt x="11341" y="10826"/>
                      <a:pt x="11007" y="1116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52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91" name="í$lidé"/>
            <p:cNvGrpSpPr/>
            <p:nvPr/>
          </p:nvGrpSpPr>
          <p:grpSpPr>
            <a:xfrm>
              <a:off x="2171028" y="4942210"/>
              <a:ext cx="548728" cy="548732"/>
              <a:chOff x="8180417" y="4642147"/>
              <a:chExt cx="548728" cy="548732"/>
            </a:xfrm>
          </p:grpSpPr>
          <p:sp>
            <p:nvSpPr>
              <p:cNvPr id="92" name="íṩḷiďê"/>
              <p:cNvSpPr/>
              <p:nvPr/>
            </p:nvSpPr>
            <p:spPr>
              <a:xfrm>
                <a:off x="8180417" y="4642147"/>
                <a:ext cx="548728" cy="548732"/>
              </a:xfrm>
              <a:prstGeom prst="ellipse">
                <a:avLst/>
              </a:prstGeom>
              <a:solidFill>
                <a:srgbClr val="60381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900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93" name="iṡ1iḑe"/>
              <p:cNvSpPr/>
              <p:nvPr/>
            </p:nvSpPr>
            <p:spPr>
              <a:xfrm>
                <a:off x="8289668" y="4744070"/>
                <a:ext cx="330225" cy="344886"/>
              </a:xfrm>
              <a:custGeom>
                <a:avLst/>
                <a:gdLst>
                  <a:gd name="connsiteX0" fmla="*/ 14597 w 581741"/>
                  <a:gd name="connsiteY0" fmla="*/ 488948 h 607568"/>
                  <a:gd name="connsiteX1" fmla="*/ 161181 w 581741"/>
                  <a:gd name="connsiteY1" fmla="*/ 488948 h 607568"/>
                  <a:gd name="connsiteX2" fmla="*/ 175778 w 581741"/>
                  <a:gd name="connsiteY2" fmla="*/ 503526 h 607568"/>
                  <a:gd name="connsiteX3" fmla="*/ 175778 w 581741"/>
                  <a:gd name="connsiteY3" fmla="*/ 592990 h 607568"/>
                  <a:gd name="connsiteX4" fmla="*/ 161181 w 581741"/>
                  <a:gd name="connsiteY4" fmla="*/ 607568 h 607568"/>
                  <a:gd name="connsiteX5" fmla="*/ 14597 w 581741"/>
                  <a:gd name="connsiteY5" fmla="*/ 607568 h 607568"/>
                  <a:gd name="connsiteX6" fmla="*/ 0 w 581741"/>
                  <a:gd name="connsiteY6" fmla="*/ 592990 h 607568"/>
                  <a:gd name="connsiteX7" fmla="*/ 0 w 581741"/>
                  <a:gd name="connsiteY7" fmla="*/ 503526 h 607568"/>
                  <a:gd name="connsiteX8" fmla="*/ 14597 w 581741"/>
                  <a:gd name="connsiteY8" fmla="*/ 488948 h 607568"/>
                  <a:gd name="connsiteX9" fmla="*/ 420560 w 581741"/>
                  <a:gd name="connsiteY9" fmla="*/ 389098 h 607568"/>
                  <a:gd name="connsiteX10" fmla="*/ 567144 w 581741"/>
                  <a:gd name="connsiteY10" fmla="*/ 389098 h 607568"/>
                  <a:gd name="connsiteX11" fmla="*/ 581741 w 581741"/>
                  <a:gd name="connsiteY11" fmla="*/ 403826 h 607568"/>
                  <a:gd name="connsiteX12" fmla="*/ 581741 w 581741"/>
                  <a:gd name="connsiteY12" fmla="*/ 592993 h 607568"/>
                  <a:gd name="connsiteX13" fmla="*/ 567144 w 581741"/>
                  <a:gd name="connsiteY13" fmla="*/ 607568 h 607568"/>
                  <a:gd name="connsiteX14" fmla="*/ 420560 w 581741"/>
                  <a:gd name="connsiteY14" fmla="*/ 607568 h 607568"/>
                  <a:gd name="connsiteX15" fmla="*/ 405963 w 581741"/>
                  <a:gd name="connsiteY15" fmla="*/ 592993 h 607568"/>
                  <a:gd name="connsiteX16" fmla="*/ 405963 w 581741"/>
                  <a:gd name="connsiteY16" fmla="*/ 403826 h 607568"/>
                  <a:gd name="connsiteX17" fmla="*/ 420560 w 581741"/>
                  <a:gd name="connsiteY17" fmla="*/ 389098 h 607568"/>
                  <a:gd name="connsiteX18" fmla="*/ 47940 w 581741"/>
                  <a:gd name="connsiteY18" fmla="*/ 320511 h 607568"/>
                  <a:gd name="connsiteX19" fmla="*/ 58234 w 581741"/>
                  <a:gd name="connsiteY19" fmla="*/ 321125 h 607568"/>
                  <a:gd name="connsiteX20" fmla="*/ 87889 w 581741"/>
                  <a:gd name="connsiteY20" fmla="*/ 334011 h 607568"/>
                  <a:gd name="connsiteX21" fmla="*/ 117698 w 581741"/>
                  <a:gd name="connsiteY21" fmla="*/ 321125 h 607568"/>
                  <a:gd name="connsiteX22" fmla="*/ 127839 w 581741"/>
                  <a:gd name="connsiteY22" fmla="*/ 320511 h 607568"/>
                  <a:gd name="connsiteX23" fmla="*/ 141053 w 581741"/>
                  <a:gd name="connsiteY23" fmla="*/ 324653 h 607568"/>
                  <a:gd name="connsiteX24" fmla="*/ 175778 w 581741"/>
                  <a:gd name="connsiteY24" fmla="*/ 372671 h 607568"/>
                  <a:gd name="connsiteX25" fmla="*/ 175778 w 581741"/>
                  <a:gd name="connsiteY25" fmla="*/ 444159 h 607568"/>
                  <a:gd name="connsiteX26" fmla="*/ 161181 w 581741"/>
                  <a:gd name="connsiteY26" fmla="*/ 458887 h 607568"/>
                  <a:gd name="connsiteX27" fmla="*/ 14597 w 581741"/>
                  <a:gd name="connsiteY27" fmla="*/ 458887 h 607568"/>
                  <a:gd name="connsiteX28" fmla="*/ 0 w 581741"/>
                  <a:gd name="connsiteY28" fmla="*/ 444159 h 607568"/>
                  <a:gd name="connsiteX29" fmla="*/ 0 w 581741"/>
                  <a:gd name="connsiteY29" fmla="*/ 372671 h 607568"/>
                  <a:gd name="connsiteX30" fmla="*/ 34726 w 581741"/>
                  <a:gd name="connsiteY30" fmla="*/ 324653 h 607568"/>
                  <a:gd name="connsiteX31" fmla="*/ 47940 w 581741"/>
                  <a:gd name="connsiteY31" fmla="*/ 320511 h 607568"/>
                  <a:gd name="connsiteX32" fmla="*/ 217614 w 581741"/>
                  <a:gd name="connsiteY32" fmla="*/ 282120 h 607568"/>
                  <a:gd name="connsiteX33" fmla="*/ 364198 w 581741"/>
                  <a:gd name="connsiteY33" fmla="*/ 282120 h 607568"/>
                  <a:gd name="connsiteX34" fmla="*/ 378795 w 581741"/>
                  <a:gd name="connsiteY34" fmla="*/ 296697 h 607568"/>
                  <a:gd name="connsiteX35" fmla="*/ 378795 w 581741"/>
                  <a:gd name="connsiteY35" fmla="*/ 592991 h 607568"/>
                  <a:gd name="connsiteX36" fmla="*/ 364198 w 581741"/>
                  <a:gd name="connsiteY36" fmla="*/ 607568 h 607568"/>
                  <a:gd name="connsiteX37" fmla="*/ 217614 w 581741"/>
                  <a:gd name="connsiteY37" fmla="*/ 607568 h 607568"/>
                  <a:gd name="connsiteX38" fmla="*/ 203017 w 581741"/>
                  <a:gd name="connsiteY38" fmla="*/ 592991 h 607568"/>
                  <a:gd name="connsiteX39" fmla="*/ 203017 w 581741"/>
                  <a:gd name="connsiteY39" fmla="*/ 296697 h 607568"/>
                  <a:gd name="connsiteX40" fmla="*/ 217614 w 581741"/>
                  <a:gd name="connsiteY40" fmla="*/ 282120 h 607568"/>
                  <a:gd name="connsiteX41" fmla="*/ 453903 w 581741"/>
                  <a:gd name="connsiteY41" fmla="*/ 220590 h 607568"/>
                  <a:gd name="connsiteX42" fmla="*/ 464044 w 581741"/>
                  <a:gd name="connsiteY42" fmla="*/ 221204 h 607568"/>
                  <a:gd name="connsiteX43" fmla="*/ 493852 w 581741"/>
                  <a:gd name="connsiteY43" fmla="*/ 234244 h 607568"/>
                  <a:gd name="connsiteX44" fmla="*/ 523507 w 581741"/>
                  <a:gd name="connsiteY44" fmla="*/ 221204 h 607568"/>
                  <a:gd name="connsiteX45" fmla="*/ 533802 w 581741"/>
                  <a:gd name="connsiteY45" fmla="*/ 220590 h 607568"/>
                  <a:gd name="connsiteX46" fmla="*/ 547016 w 581741"/>
                  <a:gd name="connsiteY46" fmla="*/ 224732 h 607568"/>
                  <a:gd name="connsiteX47" fmla="*/ 581741 w 581741"/>
                  <a:gd name="connsiteY47" fmla="*/ 272903 h 607568"/>
                  <a:gd name="connsiteX48" fmla="*/ 581741 w 581741"/>
                  <a:gd name="connsiteY48" fmla="*/ 344238 h 607568"/>
                  <a:gd name="connsiteX49" fmla="*/ 567144 w 581741"/>
                  <a:gd name="connsiteY49" fmla="*/ 358966 h 607568"/>
                  <a:gd name="connsiteX50" fmla="*/ 420560 w 581741"/>
                  <a:gd name="connsiteY50" fmla="*/ 358966 h 607568"/>
                  <a:gd name="connsiteX51" fmla="*/ 405963 w 581741"/>
                  <a:gd name="connsiteY51" fmla="*/ 344238 h 607568"/>
                  <a:gd name="connsiteX52" fmla="*/ 405963 w 581741"/>
                  <a:gd name="connsiteY52" fmla="*/ 272903 h 607568"/>
                  <a:gd name="connsiteX53" fmla="*/ 440689 w 581741"/>
                  <a:gd name="connsiteY53" fmla="*/ 224732 h 607568"/>
                  <a:gd name="connsiteX54" fmla="*/ 453903 w 581741"/>
                  <a:gd name="connsiteY54" fmla="*/ 220590 h 607568"/>
                  <a:gd name="connsiteX55" fmla="*/ 87924 w 581741"/>
                  <a:gd name="connsiteY55" fmla="*/ 206827 h 607568"/>
                  <a:gd name="connsiteX56" fmla="*/ 139225 w 581741"/>
                  <a:gd name="connsiteY56" fmla="*/ 257987 h 607568"/>
                  <a:gd name="connsiteX57" fmla="*/ 87924 w 581741"/>
                  <a:gd name="connsiteY57" fmla="*/ 309147 h 607568"/>
                  <a:gd name="connsiteX58" fmla="*/ 36623 w 581741"/>
                  <a:gd name="connsiteY58" fmla="*/ 257987 h 607568"/>
                  <a:gd name="connsiteX59" fmla="*/ 87924 w 581741"/>
                  <a:gd name="connsiteY59" fmla="*/ 206827 h 607568"/>
                  <a:gd name="connsiteX60" fmla="*/ 250957 w 581741"/>
                  <a:gd name="connsiteY60" fmla="*/ 113696 h 607568"/>
                  <a:gd name="connsiteX61" fmla="*/ 261251 w 581741"/>
                  <a:gd name="connsiteY61" fmla="*/ 114309 h 607568"/>
                  <a:gd name="connsiteX62" fmla="*/ 290906 w 581741"/>
                  <a:gd name="connsiteY62" fmla="*/ 127196 h 607568"/>
                  <a:gd name="connsiteX63" fmla="*/ 320561 w 581741"/>
                  <a:gd name="connsiteY63" fmla="*/ 114309 h 607568"/>
                  <a:gd name="connsiteX64" fmla="*/ 330856 w 581741"/>
                  <a:gd name="connsiteY64" fmla="*/ 113696 h 607568"/>
                  <a:gd name="connsiteX65" fmla="*/ 344070 w 581741"/>
                  <a:gd name="connsiteY65" fmla="*/ 117838 h 607568"/>
                  <a:gd name="connsiteX66" fmla="*/ 378795 w 581741"/>
                  <a:gd name="connsiteY66" fmla="*/ 165855 h 607568"/>
                  <a:gd name="connsiteX67" fmla="*/ 378795 w 581741"/>
                  <a:gd name="connsiteY67" fmla="*/ 237344 h 607568"/>
                  <a:gd name="connsiteX68" fmla="*/ 364198 w 581741"/>
                  <a:gd name="connsiteY68" fmla="*/ 251918 h 607568"/>
                  <a:gd name="connsiteX69" fmla="*/ 217614 w 581741"/>
                  <a:gd name="connsiteY69" fmla="*/ 251918 h 607568"/>
                  <a:gd name="connsiteX70" fmla="*/ 203017 w 581741"/>
                  <a:gd name="connsiteY70" fmla="*/ 237344 h 607568"/>
                  <a:gd name="connsiteX71" fmla="*/ 203017 w 581741"/>
                  <a:gd name="connsiteY71" fmla="*/ 165855 h 607568"/>
                  <a:gd name="connsiteX72" fmla="*/ 237743 w 581741"/>
                  <a:gd name="connsiteY72" fmla="*/ 117838 h 607568"/>
                  <a:gd name="connsiteX73" fmla="*/ 250957 w 581741"/>
                  <a:gd name="connsiteY73" fmla="*/ 113696 h 607568"/>
                  <a:gd name="connsiteX74" fmla="*/ 493853 w 581741"/>
                  <a:gd name="connsiteY74" fmla="*/ 106907 h 607568"/>
                  <a:gd name="connsiteX75" fmla="*/ 545190 w 581741"/>
                  <a:gd name="connsiteY75" fmla="*/ 158173 h 607568"/>
                  <a:gd name="connsiteX76" fmla="*/ 493853 w 581741"/>
                  <a:gd name="connsiteY76" fmla="*/ 209439 h 607568"/>
                  <a:gd name="connsiteX77" fmla="*/ 442516 w 581741"/>
                  <a:gd name="connsiteY77" fmla="*/ 158173 h 607568"/>
                  <a:gd name="connsiteX78" fmla="*/ 493853 w 581741"/>
                  <a:gd name="connsiteY78" fmla="*/ 106907 h 607568"/>
                  <a:gd name="connsiteX79" fmla="*/ 290870 w 581741"/>
                  <a:gd name="connsiteY79" fmla="*/ 0 h 607568"/>
                  <a:gd name="connsiteX80" fmla="*/ 342171 w 581741"/>
                  <a:gd name="connsiteY80" fmla="*/ 51160 h 607568"/>
                  <a:gd name="connsiteX81" fmla="*/ 290870 w 581741"/>
                  <a:gd name="connsiteY81" fmla="*/ 102320 h 607568"/>
                  <a:gd name="connsiteX82" fmla="*/ 239569 w 581741"/>
                  <a:gd name="connsiteY82" fmla="*/ 51160 h 607568"/>
                  <a:gd name="connsiteX83" fmla="*/ 290870 w 581741"/>
                  <a:gd name="connsiteY83" fmla="*/ 0 h 607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81741" h="607568">
                    <a:moveTo>
                      <a:pt x="14597" y="488948"/>
                    </a:moveTo>
                    <a:lnTo>
                      <a:pt x="161181" y="488948"/>
                    </a:lnTo>
                    <a:cubicBezTo>
                      <a:pt x="169171" y="488948"/>
                      <a:pt x="175778" y="495547"/>
                      <a:pt x="175778" y="503526"/>
                    </a:cubicBezTo>
                    <a:lnTo>
                      <a:pt x="175778" y="592990"/>
                    </a:lnTo>
                    <a:cubicBezTo>
                      <a:pt x="175778" y="600970"/>
                      <a:pt x="169171" y="607568"/>
                      <a:pt x="161181" y="607568"/>
                    </a:cubicBezTo>
                    <a:lnTo>
                      <a:pt x="14597" y="607568"/>
                    </a:lnTo>
                    <a:cubicBezTo>
                      <a:pt x="6607" y="607568"/>
                      <a:pt x="0" y="600970"/>
                      <a:pt x="0" y="592990"/>
                    </a:cubicBezTo>
                    <a:lnTo>
                      <a:pt x="0" y="503526"/>
                    </a:lnTo>
                    <a:cubicBezTo>
                      <a:pt x="0" y="495547"/>
                      <a:pt x="6607" y="488948"/>
                      <a:pt x="14597" y="488948"/>
                    </a:cubicBezTo>
                    <a:close/>
                    <a:moveTo>
                      <a:pt x="420560" y="389098"/>
                    </a:moveTo>
                    <a:lnTo>
                      <a:pt x="567144" y="389098"/>
                    </a:lnTo>
                    <a:cubicBezTo>
                      <a:pt x="575134" y="389098"/>
                      <a:pt x="581741" y="395695"/>
                      <a:pt x="581741" y="403826"/>
                    </a:cubicBezTo>
                    <a:lnTo>
                      <a:pt x="581741" y="592993"/>
                    </a:lnTo>
                    <a:cubicBezTo>
                      <a:pt x="581741" y="600971"/>
                      <a:pt x="575134" y="607568"/>
                      <a:pt x="567144" y="607568"/>
                    </a:cubicBezTo>
                    <a:lnTo>
                      <a:pt x="420560" y="607568"/>
                    </a:lnTo>
                    <a:cubicBezTo>
                      <a:pt x="412570" y="607568"/>
                      <a:pt x="405963" y="600971"/>
                      <a:pt x="405963" y="592993"/>
                    </a:cubicBezTo>
                    <a:lnTo>
                      <a:pt x="405963" y="403826"/>
                    </a:lnTo>
                    <a:cubicBezTo>
                      <a:pt x="405963" y="395695"/>
                      <a:pt x="412570" y="389098"/>
                      <a:pt x="420560" y="389098"/>
                    </a:cubicBezTo>
                    <a:close/>
                    <a:moveTo>
                      <a:pt x="47940" y="320511"/>
                    </a:moveTo>
                    <a:cubicBezTo>
                      <a:pt x="51320" y="319591"/>
                      <a:pt x="55008" y="319744"/>
                      <a:pt x="58234" y="321125"/>
                    </a:cubicBezTo>
                    <a:lnTo>
                      <a:pt x="87889" y="334011"/>
                    </a:lnTo>
                    <a:lnTo>
                      <a:pt x="117698" y="321125"/>
                    </a:lnTo>
                    <a:cubicBezTo>
                      <a:pt x="120771" y="319744"/>
                      <a:pt x="124458" y="319591"/>
                      <a:pt x="127839" y="320511"/>
                    </a:cubicBezTo>
                    <a:cubicBezTo>
                      <a:pt x="127839" y="320511"/>
                      <a:pt x="140899" y="324500"/>
                      <a:pt x="141053" y="324653"/>
                    </a:cubicBezTo>
                    <a:cubicBezTo>
                      <a:pt x="161796" y="331557"/>
                      <a:pt x="175778" y="350886"/>
                      <a:pt x="175778" y="372671"/>
                    </a:cubicBezTo>
                    <a:lnTo>
                      <a:pt x="175778" y="444159"/>
                    </a:lnTo>
                    <a:cubicBezTo>
                      <a:pt x="175778" y="452290"/>
                      <a:pt x="169171" y="458887"/>
                      <a:pt x="161181" y="458887"/>
                    </a:cubicBezTo>
                    <a:lnTo>
                      <a:pt x="14597" y="458887"/>
                    </a:lnTo>
                    <a:cubicBezTo>
                      <a:pt x="6607" y="458887"/>
                      <a:pt x="0" y="452290"/>
                      <a:pt x="0" y="444159"/>
                    </a:cubicBezTo>
                    <a:lnTo>
                      <a:pt x="0" y="372671"/>
                    </a:lnTo>
                    <a:cubicBezTo>
                      <a:pt x="0" y="350886"/>
                      <a:pt x="13983" y="331557"/>
                      <a:pt x="34726" y="324653"/>
                    </a:cubicBezTo>
                    <a:cubicBezTo>
                      <a:pt x="34879" y="324500"/>
                      <a:pt x="47940" y="320511"/>
                      <a:pt x="47940" y="320511"/>
                    </a:cubicBezTo>
                    <a:close/>
                    <a:moveTo>
                      <a:pt x="217614" y="282120"/>
                    </a:moveTo>
                    <a:lnTo>
                      <a:pt x="364198" y="282120"/>
                    </a:lnTo>
                    <a:cubicBezTo>
                      <a:pt x="372188" y="282120"/>
                      <a:pt x="378795" y="288718"/>
                      <a:pt x="378795" y="296697"/>
                    </a:cubicBezTo>
                    <a:lnTo>
                      <a:pt x="378795" y="592991"/>
                    </a:lnTo>
                    <a:cubicBezTo>
                      <a:pt x="378795" y="600970"/>
                      <a:pt x="372188" y="607568"/>
                      <a:pt x="364198" y="607568"/>
                    </a:cubicBezTo>
                    <a:lnTo>
                      <a:pt x="217614" y="607568"/>
                    </a:lnTo>
                    <a:cubicBezTo>
                      <a:pt x="209624" y="607568"/>
                      <a:pt x="203017" y="600970"/>
                      <a:pt x="203017" y="592991"/>
                    </a:cubicBezTo>
                    <a:lnTo>
                      <a:pt x="203017" y="296697"/>
                    </a:lnTo>
                    <a:cubicBezTo>
                      <a:pt x="203017" y="288718"/>
                      <a:pt x="209624" y="282120"/>
                      <a:pt x="217614" y="282120"/>
                    </a:cubicBezTo>
                    <a:close/>
                    <a:moveTo>
                      <a:pt x="453903" y="220590"/>
                    </a:moveTo>
                    <a:cubicBezTo>
                      <a:pt x="457283" y="219670"/>
                      <a:pt x="460971" y="219823"/>
                      <a:pt x="464044" y="221204"/>
                    </a:cubicBezTo>
                    <a:lnTo>
                      <a:pt x="493852" y="234244"/>
                    </a:lnTo>
                    <a:lnTo>
                      <a:pt x="523507" y="221204"/>
                    </a:lnTo>
                    <a:cubicBezTo>
                      <a:pt x="526734" y="219823"/>
                      <a:pt x="530421" y="219670"/>
                      <a:pt x="533802" y="220590"/>
                    </a:cubicBezTo>
                    <a:cubicBezTo>
                      <a:pt x="533802" y="220590"/>
                      <a:pt x="546862" y="224732"/>
                      <a:pt x="547016" y="224732"/>
                    </a:cubicBezTo>
                    <a:cubicBezTo>
                      <a:pt x="567759" y="231636"/>
                      <a:pt x="581741" y="250965"/>
                      <a:pt x="581741" y="272903"/>
                    </a:cubicBezTo>
                    <a:lnTo>
                      <a:pt x="581741" y="344238"/>
                    </a:lnTo>
                    <a:cubicBezTo>
                      <a:pt x="581741" y="352369"/>
                      <a:pt x="575134" y="358966"/>
                      <a:pt x="567144" y="358966"/>
                    </a:cubicBezTo>
                    <a:lnTo>
                      <a:pt x="420560" y="358966"/>
                    </a:lnTo>
                    <a:cubicBezTo>
                      <a:pt x="412570" y="358966"/>
                      <a:pt x="405963" y="352369"/>
                      <a:pt x="405963" y="344238"/>
                    </a:cubicBezTo>
                    <a:lnTo>
                      <a:pt x="405963" y="272903"/>
                    </a:lnTo>
                    <a:cubicBezTo>
                      <a:pt x="405963" y="250965"/>
                      <a:pt x="419946" y="231636"/>
                      <a:pt x="440689" y="224732"/>
                    </a:cubicBezTo>
                    <a:cubicBezTo>
                      <a:pt x="440842" y="224732"/>
                      <a:pt x="453903" y="220590"/>
                      <a:pt x="453903" y="220590"/>
                    </a:cubicBezTo>
                    <a:close/>
                    <a:moveTo>
                      <a:pt x="87924" y="206827"/>
                    </a:moveTo>
                    <a:cubicBezTo>
                      <a:pt x="116257" y="206827"/>
                      <a:pt x="139225" y="229732"/>
                      <a:pt x="139225" y="257987"/>
                    </a:cubicBezTo>
                    <a:cubicBezTo>
                      <a:pt x="139225" y="286242"/>
                      <a:pt x="116257" y="309147"/>
                      <a:pt x="87924" y="309147"/>
                    </a:cubicBezTo>
                    <a:cubicBezTo>
                      <a:pt x="59591" y="309147"/>
                      <a:pt x="36623" y="286242"/>
                      <a:pt x="36623" y="257987"/>
                    </a:cubicBezTo>
                    <a:cubicBezTo>
                      <a:pt x="36623" y="229732"/>
                      <a:pt x="59591" y="206827"/>
                      <a:pt x="87924" y="206827"/>
                    </a:cubicBezTo>
                    <a:close/>
                    <a:moveTo>
                      <a:pt x="250957" y="113696"/>
                    </a:moveTo>
                    <a:cubicBezTo>
                      <a:pt x="254337" y="112622"/>
                      <a:pt x="258025" y="112929"/>
                      <a:pt x="261251" y="114309"/>
                    </a:cubicBezTo>
                    <a:lnTo>
                      <a:pt x="290906" y="127196"/>
                    </a:lnTo>
                    <a:lnTo>
                      <a:pt x="320561" y="114309"/>
                    </a:lnTo>
                    <a:cubicBezTo>
                      <a:pt x="323788" y="112929"/>
                      <a:pt x="327475" y="112622"/>
                      <a:pt x="330856" y="113696"/>
                    </a:cubicBezTo>
                    <a:cubicBezTo>
                      <a:pt x="330856" y="113696"/>
                      <a:pt x="343916" y="117684"/>
                      <a:pt x="344070" y="117838"/>
                    </a:cubicBezTo>
                    <a:cubicBezTo>
                      <a:pt x="364813" y="124741"/>
                      <a:pt x="378795" y="144071"/>
                      <a:pt x="378795" y="165855"/>
                    </a:cubicBezTo>
                    <a:lnTo>
                      <a:pt x="378795" y="237344"/>
                    </a:lnTo>
                    <a:cubicBezTo>
                      <a:pt x="378795" y="245475"/>
                      <a:pt x="372188" y="251918"/>
                      <a:pt x="364198" y="251918"/>
                    </a:cubicBezTo>
                    <a:lnTo>
                      <a:pt x="217614" y="251918"/>
                    </a:lnTo>
                    <a:cubicBezTo>
                      <a:pt x="209624" y="251918"/>
                      <a:pt x="203017" y="245475"/>
                      <a:pt x="203017" y="237344"/>
                    </a:cubicBezTo>
                    <a:lnTo>
                      <a:pt x="203017" y="165855"/>
                    </a:lnTo>
                    <a:cubicBezTo>
                      <a:pt x="203017" y="144071"/>
                      <a:pt x="217000" y="124741"/>
                      <a:pt x="237743" y="117838"/>
                    </a:cubicBezTo>
                    <a:cubicBezTo>
                      <a:pt x="237896" y="117684"/>
                      <a:pt x="250957" y="113696"/>
                      <a:pt x="250957" y="113696"/>
                    </a:cubicBezTo>
                    <a:close/>
                    <a:moveTo>
                      <a:pt x="493853" y="106907"/>
                    </a:moveTo>
                    <a:cubicBezTo>
                      <a:pt x="522206" y="106907"/>
                      <a:pt x="545190" y="129860"/>
                      <a:pt x="545190" y="158173"/>
                    </a:cubicBezTo>
                    <a:cubicBezTo>
                      <a:pt x="545190" y="186486"/>
                      <a:pt x="522206" y="209439"/>
                      <a:pt x="493853" y="209439"/>
                    </a:cubicBezTo>
                    <a:cubicBezTo>
                      <a:pt x="465500" y="209439"/>
                      <a:pt x="442516" y="186486"/>
                      <a:pt x="442516" y="158173"/>
                    </a:cubicBezTo>
                    <a:cubicBezTo>
                      <a:pt x="442516" y="129860"/>
                      <a:pt x="465500" y="106907"/>
                      <a:pt x="493853" y="106907"/>
                    </a:cubicBezTo>
                    <a:close/>
                    <a:moveTo>
                      <a:pt x="290870" y="0"/>
                    </a:moveTo>
                    <a:cubicBezTo>
                      <a:pt x="319203" y="0"/>
                      <a:pt x="342171" y="22905"/>
                      <a:pt x="342171" y="51160"/>
                    </a:cubicBezTo>
                    <a:cubicBezTo>
                      <a:pt x="342171" y="79415"/>
                      <a:pt x="319203" y="102320"/>
                      <a:pt x="290870" y="102320"/>
                    </a:cubicBezTo>
                    <a:cubicBezTo>
                      <a:pt x="262537" y="102320"/>
                      <a:pt x="239569" y="79415"/>
                      <a:pt x="239569" y="51160"/>
                    </a:cubicBezTo>
                    <a:cubicBezTo>
                      <a:pt x="239569" y="22905"/>
                      <a:pt x="262537" y="0"/>
                      <a:pt x="29087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62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94" name="işḻïḍé"/>
            <p:cNvGrpSpPr/>
            <p:nvPr/>
          </p:nvGrpSpPr>
          <p:grpSpPr>
            <a:xfrm>
              <a:off x="4688926" y="4942210"/>
              <a:ext cx="548728" cy="548732"/>
              <a:chOff x="10673874" y="4642147"/>
              <a:chExt cx="548728" cy="548732"/>
            </a:xfrm>
          </p:grpSpPr>
          <p:sp>
            <p:nvSpPr>
              <p:cNvPr id="95" name="íşlïďé"/>
              <p:cNvSpPr/>
              <p:nvPr/>
            </p:nvSpPr>
            <p:spPr>
              <a:xfrm>
                <a:off x="10673874" y="4642147"/>
                <a:ext cx="548728" cy="548732"/>
              </a:xfrm>
              <a:prstGeom prst="ellipse">
                <a:avLst/>
              </a:prstGeom>
              <a:solidFill>
                <a:srgbClr val="60381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900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96" name="iŝḻiḍe"/>
              <p:cNvSpPr/>
              <p:nvPr/>
            </p:nvSpPr>
            <p:spPr>
              <a:xfrm>
                <a:off x="10798551" y="4784984"/>
                <a:ext cx="299371" cy="263058"/>
              </a:xfrm>
              <a:custGeom>
                <a:avLst/>
                <a:gdLst>
                  <a:gd name="connsiteX0" fmla="*/ 511060 w 597041"/>
                  <a:gd name="connsiteY0" fmla="*/ 318176 h 524623"/>
                  <a:gd name="connsiteX1" fmla="*/ 555430 w 597041"/>
                  <a:gd name="connsiteY1" fmla="*/ 318176 h 524623"/>
                  <a:gd name="connsiteX2" fmla="*/ 555430 w 597041"/>
                  <a:gd name="connsiteY2" fmla="*/ 328291 h 524623"/>
                  <a:gd name="connsiteX3" fmla="*/ 511060 w 597041"/>
                  <a:gd name="connsiteY3" fmla="*/ 328291 h 524623"/>
                  <a:gd name="connsiteX4" fmla="*/ 511060 w 597041"/>
                  <a:gd name="connsiteY4" fmla="*/ 298175 h 524623"/>
                  <a:gd name="connsiteX5" fmla="*/ 555430 w 597041"/>
                  <a:gd name="connsiteY5" fmla="*/ 298175 h 524623"/>
                  <a:gd name="connsiteX6" fmla="*/ 555430 w 597041"/>
                  <a:gd name="connsiteY6" fmla="*/ 309670 h 524623"/>
                  <a:gd name="connsiteX7" fmla="*/ 511060 w 597041"/>
                  <a:gd name="connsiteY7" fmla="*/ 309670 h 524623"/>
                  <a:gd name="connsiteX8" fmla="*/ 511060 w 597041"/>
                  <a:gd name="connsiteY8" fmla="*/ 279554 h 524623"/>
                  <a:gd name="connsiteX9" fmla="*/ 555430 w 597041"/>
                  <a:gd name="connsiteY9" fmla="*/ 279554 h 524623"/>
                  <a:gd name="connsiteX10" fmla="*/ 555430 w 597041"/>
                  <a:gd name="connsiteY10" fmla="*/ 291049 h 524623"/>
                  <a:gd name="connsiteX11" fmla="*/ 511060 w 597041"/>
                  <a:gd name="connsiteY11" fmla="*/ 291049 h 524623"/>
                  <a:gd name="connsiteX12" fmla="*/ 511060 w 597041"/>
                  <a:gd name="connsiteY12" fmla="*/ 260932 h 524623"/>
                  <a:gd name="connsiteX13" fmla="*/ 555430 w 597041"/>
                  <a:gd name="connsiteY13" fmla="*/ 260932 h 524623"/>
                  <a:gd name="connsiteX14" fmla="*/ 555430 w 597041"/>
                  <a:gd name="connsiteY14" fmla="*/ 270818 h 524623"/>
                  <a:gd name="connsiteX15" fmla="*/ 511060 w 597041"/>
                  <a:gd name="connsiteY15" fmla="*/ 270818 h 524623"/>
                  <a:gd name="connsiteX16" fmla="*/ 511060 w 597041"/>
                  <a:gd name="connsiteY16" fmla="*/ 242311 h 524623"/>
                  <a:gd name="connsiteX17" fmla="*/ 555430 w 597041"/>
                  <a:gd name="connsiteY17" fmla="*/ 242311 h 524623"/>
                  <a:gd name="connsiteX18" fmla="*/ 555430 w 597041"/>
                  <a:gd name="connsiteY18" fmla="*/ 253576 h 524623"/>
                  <a:gd name="connsiteX19" fmla="*/ 511060 w 597041"/>
                  <a:gd name="connsiteY19" fmla="*/ 253576 h 524623"/>
                  <a:gd name="connsiteX20" fmla="*/ 436378 w 597041"/>
                  <a:gd name="connsiteY20" fmla="*/ 240701 h 524623"/>
                  <a:gd name="connsiteX21" fmla="*/ 489449 w 597041"/>
                  <a:gd name="connsiteY21" fmla="*/ 240701 h 524623"/>
                  <a:gd name="connsiteX22" fmla="*/ 460762 w 597041"/>
                  <a:gd name="connsiteY22" fmla="*/ 302313 h 524623"/>
                  <a:gd name="connsiteX23" fmla="*/ 423469 w 597041"/>
                  <a:gd name="connsiteY23" fmla="*/ 265059 h 524623"/>
                  <a:gd name="connsiteX24" fmla="*/ 436378 w 597041"/>
                  <a:gd name="connsiteY24" fmla="*/ 240701 h 524623"/>
                  <a:gd name="connsiteX25" fmla="*/ 386069 w 597041"/>
                  <a:gd name="connsiteY25" fmla="*/ 146214 h 524623"/>
                  <a:gd name="connsiteX26" fmla="*/ 386069 w 597041"/>
                  <a:gd name="connsiteY26" fmla="*/ 199256 h 524623"/>
                  <a:gd name="connsiteX27" fmla="*/ 353060 w 597041"/>
                  <a:gd name="connsiteY27" fmla="*/ 235096 h 524623"/>
                  <a:gd name="connsiteX28" fmla="*/ 388940 w 597041"/>
                  <a:gd name="connsiteY28" fmla="*/ 270935 h 524623"/>
                  <a:gd name="connsiteX29" fmla="*/ 411902 w 597041"/>
                  <a:gd name="connsiteY29" fmla="*/ 262334 h 524623"/>
                  <a:gd name="connsiteX30" fmla="*/ 449217 w 597041"/>
                  <a:gd name="connsiteY30" fmla="*/ 299607 h 524623"/>
                  <a:gd name="connsiteX31" fmla="*/ 388940 w 597041"/>
                  <a:gd name="connsiteY31" fmla="*/ 322544 h 524623"/>
                  <a:gd name="connsiteX32" fmla="*/ 301394 w 597041"/>
                  <a:gd name="connsiteY32" fmla="*/ 235096 h 524623"/>
                  <a:gd name="connsiteX33" fmla="*/ 386069 w 597041"/>
                  <a:gd name="connsiteY33" fmla="*/ 146214 h 524623"/>
                  <a:gd name="connsiteX34" fmla="*/ 391973 w 597041"/>
                  <a:gd name="connsiteY34" fmla="*/ 143225 h 524623"/>
                  <a:gd name="connsiteX35" fmla="*/ 394841 w 597041"/>
                  <a:gd name="connsiteY35" fmla="*/ 143225 h 524623"/>
                  <a:gd name="connsiteX36" fmla="*/ 482322 w 597041"/>
                  <a:gd name="connsiteY36" fmla="*/ 232087 h 524623"/>
                  <a:gd name="connsiteX37" fmla="*/ 482322 w 597041"/>
                  <a:gd name="connsiteY37" fmla="*/ 234954 h 524623"/>
                  <a:gd name="connsiteX38" fmla="*/ 430694 w 597041"/>
                  <a:gd name="connsiteY38" fmla="*/ 234954 h 524623"/>
                  <a:gd name="connsiteX39" fmla="*/ 430694 w 597041"/>
                  <a:gd name="connsiteY39" fmla="*/ 232087 h 524623"/>
                  <a:gd name="connsiteX40" fmla="*/ 394841 w 597041"/>
                  <a:gd name="connsiteY40" fmla="*/ 196256 h 524623"/>
                  <a:gd name="connsiteX41" fmla="*/ 391973 w 597041"/>
                  <a:gd name="connsiteY41" fmla="*/ 196256 h 524623"/>
                  <a:gd name="connsiteX42" fmla="*/ 209538 w 597041"/>
                  <a:gd name="connsiteY42" fmla="*/ 117542 h 524623"/>
                  <a:gd name="connsiteX43" fmla="*/ 209538 w 597041"/>
                  <a:gd name="connsiteY43" fmla="*/ 179177 h 524623"/>
                  <a:gd name="connsiteX44" fmla="*/ 281298 w 597041"/>
                  <a:gd name="connsiteY44" fmla="*/ 213579 h 524623"/>
                  <a:gd name="connsiteX45" fmla="*/ 281298 w 597041"/>
                  <a:gd name="connsiteY45" fmla="*/ 258014 h 524623"/>
                  <a:gd name="connsiteX46" fmla="*/ 209538 w 597041"/>
                  <a:gd name="connsiteY46" fmla="*/ 225046 h 524623"/>
                  <a:gd name="connsiteX47" fmla="*/ 209538 w 597041"/>
                  <a:gd name="connsiteY47" fmla="*/ 341150 h 524623"/>
                  <a:gd name="connsiteX48" fmla="*/ 367410 w 597041"/>
                  <a:gd name="connsiteY48" fmla="*/ 341150 h 524623"/>
                  <a:gd name="connsiteX49" fmla="*/ 394679 w 597041"/>
                  <a:gd name="connsiteY49" fmla="*/ 341150 h 524623"/>
                  <a:gd name="connsiteX50" fmla="*/ 571208 w 597041"/>
                  <a:gd name="connsiteY50" fmla="*/ 341150 h 524623"/>
                  <a:gd name="connsiteX51" fmla="*/ 571208 w 597041"/>
                  <a:gd name="connsiteY51" fmla="*/ 117542 h 524623"/>
                  <a:gd name="connsiteX52" fmla="*/ 363104 w 597041"/>
                  <a:gd name="connsiteY52" fmla="*/ 73107 h 524623"/>
                  <a:gd name="connsiteX53" fmla="*/ 410466 w 597041"/>
                  <a:gd name="connsiteY53" fmla="*/ 73107 h 524623"/>
                  <a:gd name="connsiteX54" fmla="*/ 410466 w 597041"/>
                  <a:gd name="connsiteY54" fmla="*/ 93174 h 524623"/>
                  <a:gd name="connsiteX55" fmla="*/ 588430 w 597041"/>
                  <a:gd name="connsiteY55" fmla="*/ 93174 h 524623"/>
                  <a:gd name="connsiteX56" fmla="*/ 597041 w 597041"/>
                  <a:gd name="connsiteY56" fmla="*/ 93174 h 524623"/>
                  <a:gd name="connsiteX57" fmla="*/ 597041 w 597041"/>
                  <a:gd name="connsiteY57" fmla="*/ 117542 h 524623"/>
                  <a:gd name="connsiteX58" fmla="*/ 588430 w 597041"/>
                  <a:gd name="connsiteY58" fmla="*/ 117542 h 524623"/>
                  <a:gd name="connsiteX59" fmla="*/ 588430 w 597041"/>
                  <a:gd name="connsiteY59" fmla="*/ 358350 h 524623"/>
                  <a:gd name="connsiteX60" fmla="*/ 394679 w 597041"/>
                  <a:gd name="connsiteY60" fmla="*/ 358350 h 524623"/>
                  <a:gd name="connsiteX61" fmla="*/ 394679 w 597041"/>
                  <a:gd name="connsiteY61" fmla="*/ 402785 h 524623"/>
                  <a:gd name="connsiteX62" fmla="*/ 490837 w 597041"/>
                  <a:gd name="connsiteY62" fmla="*/ 511723 h 524623"/>
                  <a:gd name="connsiteX63" fmla="*/ 456392 w 597041"/>
                  <a:gd name="connsiteY63" fmla="*/ 511723 h 524623"/>
                  <a:gd name="connsiteX64" fmla="*/ 390373 w 597041"/>
                  <a:gd name="connsiteY64" fmla="*/ 438620 h 524623"/>
                  <a:gd name="connsiteX65" fmla="*/ 390373 w 597041"/>
                  <a:gd name="connsiteY65" fmla="*/ 511723 h 524623"/>
                  <a:gd name="connsiteX66" fmla="*/ 370280 w 597041"/>
                  <a:gd name="connsiteY66" fmla="*/ 511723 h 524623"/>
                  <a:gd name="connsiteX67" fmla="*/ 370280 w 597041"/>
                  <a:gd name="connsiteY67" fmla="*/ 438620 h 524623"/>
                  <a:gd name="connsiteX68" fmla="*/ 305696 w 597041"/>
                  <a:gd name="connsiteY68" fmla="*/ 511723 h 524623"/>
                  <a:gd name="connsiteX69" fmla="*/ 271252 w 597041"/>
                  <a:gd name="connsiteY69" fmla="*/ 511723 h 524623"/>
                  <a:gd name="connsiteX70" fmla="*/ 367410 w 597041"/>
                  <a:gd name="connsiteY70" fmla="*/ 402785 h 524623"/>
                  <a:gd name="connsiteX71" fmla="*/ 367410 w 597041"/>
                  <a:gd name="connsiteY71" fmla="*/ 358350 h 524623"/>
                  <a:gd name="connsiteX72" fmla="*/ 192316 w 597041"/>
                  <a:gd name="connsiteY72" fmla="*/ 358350 h 524623"/>
                  <a:gd name="connsiteX73" fmla="*/ 192316 w 597041"/>
                  <a:gd name="connsiteY73" fmla="*/ 217879 h 524623"/>
                  <a:gd name="connsiteX74" fmla="*/ 169353 w 597041"/>
                  <a:gd name="connsiteY74" fmla="*/ 207845 h 524623"/>
                  <a:gd name="connsiteX75" fmla="*/ 163612 w 597041"/>
                  <a:gd name="connsiteY75" fmla="*/ 329683 h 524623"/>
                  <a:gd name="connsiteX76" fmla="*/ 159307 w 597041"/>
                  <a:gd name="connsiteY76" fmla="*/ 329683 h 524623"/>
                  <a:gd name="connsiteX77" fmla="*/ 159307 w 597041"/>
                  <a:gd name="connsiteY77" fmla="*/ 346883 h 524623"/>
                  <a:gd name="connsiteX78" fmla="*/ 159307 w 597041"/>
                  <a:gd name="connsiteY78" fmla="*/ 359784 h 524623"/>
                  <a:gd name="connsiteX79" fmla="*/ 159307 w 597041"/>
                  <a:gd name="connsiteY79" fmla="*/ 490222 h 524623"/>
                  <a:gd name="connsiteX80" fmla="*/ 165047 w 597041"/>
                  <a:gd name="connsiteY80" fmla="*/ 490222 h 524623"/>
                  <a:gd name="connsiteX81" fmla="*/ 193751 w 597041"/>
                  <a:gd name="connsiteY81" fmla="*/ 497389 h 524623"/>
                  <a:gd name="connsiteX82" fmla="*/ 193751 w 597041"/>
                  <a:gd name="connsiteY82" fmla="*/ 524623 h 524623"/>
                  <a:gd name="connsiteX83" fmla="*/ 169353 w 597041"/>
                  <a:gd name="connsiteY83" fmla="*/ 524623 h 524623"/>
                  <a:gd name="connsiteX84" fmla="*/ 139214 w 597041"/>
                  <a:gd name="connsiteY84" fmla="*/ 520323 h 524623"/>
                  <a:gd name="connsiteX85" fmla="*/ 139214 w 597041"/>
                  <a:gd name="connsiteY85" fmla="*/ 524623 h 524623"/>
                  <a:gd name="connsiteX86" fmla="*/ 106204 w 597041"/>
                  <a:gd name="connsiteY86" fmla="*/ 524623 h 524623"/>
                  <a:gd name="connsiteX87" fmla="*/ 106204 w 597041"/>
                  <a:gd name="connsiteY87" fmla="*/ 494522 h 524623"/>
                  <a:gd name="connsiteX88" fmla="*/ 106204 w 597041"/>
                  <a:gd name="connsiteY88" fmla="*/ 490222 h 524623"/>
                  <a:gd name="connsiteX89" fmla="*/ 106204 w 597041"/>
                  <a:gd name="connsiteY89" fmla="*/ 359784 h 524623"/>
                  <a:gd name="connsiteX90" fmla="*/ 87547 w 597041"/>
                  <a:gd name="connsiteY90" fmla="*/ 359784 h 524623"/>
                  <a:gd name="connsiteX91" fmla="*/ 87547 w 597041"/>
                  <a:gd name="connsiteY91" fmla="*/ 490222 h 524623"/>
                  <a:gd name="connsiteX92" fmla="*/ 87547 w 597041"/>
                  <a:gd name="connsiteY92" fmla="*/ 494522 h 524623"/>
                  <a:gd name="connsiteX93" fmla="*/ 87547 w 597041"/>
                  <a:gd name="connsiteY93" fmla="*/ 524623 h 524623"/>
                  <a:gd name="connsiteX94" fmla="*/ 54537 w 597041"/>
                  <a:gd name="connsiteY94" fmla="*/ 524623 h 524623"/>
                  <a:gd name="connsiteX95" fmla="*/ 54537 w 597041"/>
                  <a:gd name="connsiteY95" fmla="*/ 520323 h 524623"/>
                  <a:gd name="connsiteX96" fmla="*/ 25834 w 597041"/>
                  <a:gd name="connsiteY96" fmla="*/ 524623 h 524623"/>
                  <a:gd name="connsiteX97" fmla="*/ 0 w 597041"/>
                  <a:gd name="connsiteY97" fmla="*/ 524623 h 524623"/>
                  <a:gd name="connsiteX98" fmla="*/ 0 w 597041"/>
                  <a:gd name="connsiteY98" fmla="*/ 497389 h 524623"/>
                  <a:gd name="connsiteX99" fmla="*/ 30139 w 597041"/>
                  <a:gd name="connsiteY99" fmla="*/ 490222 h 524623"/>
                  <a:gd name="connsiteX100" fmla="*/ 34445 w 597041"/>
                  <a:gd name="connsiteY100" fmla="*/ 490222 h 524623"/>
                  <a:gd name="connsiteX101" fmla="*/ 34445 w 597041"/>
                  <a:gd name="connsiteY101" fmla="*/ 359784 h 524623"/>
                  <a:gd name="connsiteX102" fmla="*/ 34445 w 597041"/>
                  <a:gd name="connsiteY102" fmla="*/ 346883 h 524623"/>
                  <a:gd name="connsiteX103" fmla="*/ 34445 w 597041"/>
                  <a:gd name="connsiteY103" fmla="*/ 329683 h 524623"/>
                  <a:gd name="connsiteX104" fmla="*/ 31574 w 597041"/>
                  <a:gd name="connsiteY104" fmla="*/ 329683 h 524623"/>
                  <a:gd name="connsiteX105" fmla="*/ 30139 w 597041"/>
                  <a:gd name="connsiteY105" fmla="*/ 302448 h 524623"/>
                  <a:gd name="connsiteX106" fmla="*/ 4306 w 597041"/>
                  <a:gd name="connsiteY106" fmla="*/ 302448 h 524623"/>
                  <a:gd name="connsiteX107" fmla="*/ 8611 w 597041"/>
                  <a:gd name="connsiteY107" fmla="*/ 169144 h 524623"/>
                  <a:gd name="connsiteX108" fmla="*/ 67454 w 597041"/>
                  <a:gd name="connsiteY108" fmla="*/ 159110 h 524623"/>
                  <a:gd name="connsiteX109" fmla="*/ 94723 w 597041"/>
                  <a:gd name="connsiteY109" fmla="*/ 190645 h 524623"/>
                  <a:gd name="connsiteX110" fmla="*/ 123427 w 597041"/>
                  <a:gd name="connsiteY110" fmla="*/ 159110 h 524623"/>
                  <a:gd name="connsiteX111" fmla="*/ 165047 w 597041"/>
                  <a:gd name="connsiteY111" fmla="*/ 159110 h 524623"/>
                  <a:gd name="connsiteX112" fmla="*/ 192316 w 597041"/>
                  <a:gd name="connsiteY112" fmla="*/ 172010 h 524623"/>
                  <a:gd name="connsiteX113" fmla="*/ 192316 w 597041"/>
                  <a:gd name="connsiteY113" fmla="*/ 117542 h 524623"/>
                  <a:gd name="connsiteX114" fmla="*/ 180835 w 597041"/>
                  <a:gd name="connsiteY114" fmla="*/ 117542 h 524623"/>
                  <a:gd name="connsiteX115" fmla="*/ 180835 w 597041"/>
                  <a:gd name="connsiteY115" fmla="*/ 93174 h 524623"/>
                  <a:gd name="connsiteX116" fmla="*/ 192316 w 597041"/>
                  <a:gd name="connsiteY116" fmla="*/ 93174 h 524623"/>
                  <a:gd name="connsiteX117" fmla="*/ 363104 w 597041"/>
                  <a:gd name="connsiteY117" fmla="*/ 93174 h 524623"/>
                  <a:gd name="connsiteX118" fmla="*/ 96902 w 597041"/>
                  <a:gd name="connsiteY118" fmla="*/ 0 h 524623"/>
                  <a:gd name="connsiteX119" fmla="*/ 170814 w 597041"/>
                  <a:gd name="connsiteY119" fmla="*/ 73797 h 524623"/>
                  <a:gd name="connsiteX120" fmla="*/ 96902 w 597041"/>
                  <a:gd name="connsiteY120" fmla="*/ 147594 h 524623"/>
                  <a:gd name="connsiteX121" fmla="*/ 22990 w 597041"/>
                  <a:gd name="connsiteY121" fmla="*/ 73797 h 524623"/>
                  <a:gd name="connsiteX122" fmla="*/ 96902 w 597041"/>
                  <a:gd name="connsiteY122" fmla="*/ 0 h 524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</a:cxnLst>
                <a:rect l="l" t="t" r="r" b="b"/>
                <a:pathLst>
                  <a:path w="597041" h="524623">
                    <a:moveTo>
                      <a:pt x="511060" y="318176"/>
                    </a:moveTo>
                    <a:lnTo>
                      <a:pt x="555430" y="318176"/>
                    </a:lnTo>
                    <a:lnTo>
                      <a:pt x="555430" y="328291"/>
                    </a:lnTo>
                    <a:lnTo>
                      <a:pt x="511060" y="328291"/>
                    </a:lnTo>
                    <a:close/>
                    <a:moveTo>
                      <a:pt x="511060" y="298175"/>
                    </a:moveTo>
                    <a:lnTo>
                      <a:pt x="555430" y="298175"/>
                    </a:lnTo>
                    <a:lnTo>
                      <a:pt x="555430" y="309670"/>
                    </a:lnTo>
                    <a:lnTo>
                      <a:pt x="511060" y="309670"/>
                    </a:lnTo>
                    <a:close/>
                    <a:moveTo>
                      <a:pt x="511060" y="279554"/>
                    </a:moveTo>
                    <a:lnTo>
                      <a:pt x="555430" y="279554"/>
                    </a:lnTo>
                    <a:lnTo>
                      <a:pt x="555430" y="291049"/>
                    </a:lnTo>
                    <a:lnTo>
                      <a:pt x="511060" y="291049"/>
                    </a:lnTo>
                    <a:close/>
                    <a:moveTo>
                      <a:pt x="511060" y="260932"/>
                    </a:moveTo>
                    <a:lnTo>
                      <a:pt x="555430" y="260932"/>
                    </a:lnTo>
                    <a:lnTo>
                      <a:pt x="555430" y="270818"/>
                    </a:lnTo>
                    <a:lnTo>
                      <a:pt x="511060" y="270818"/>
                    </a:lnTo>
                    <a:close/>
                    <a:moveTo>
                      <a:pt x="511060" y="242311"/>
                    </a:moveTo>
                    <a:lnTo>
                      <a:pt x="555430" y="242311"/>
                    </a:lnTo>
                    <a:lnTo>
                      <a:pt x="555430" y="253576"/>
                    </a:lnTo>
                    <a:lnTo>
                      <a:pt x="511060" y="253576"/>
                    </a:lnTo>
                    <a:close/>
                    <a:moveTo>
                      <a:pt x="436378" y="240701"/>
                    </a:moveTo>
                    <a:lnTo>
                      <a:pt x="489449" y="240701"/>
                    </a:lnTo>
                    <a:cubicBezTo>
                      <a:pt x="488015" y="265059"/>
                      <a:pt x="476540" y="286552"/>
                      <a:pt x="460762" y="302313"/>
                    </a:cubicBezTo>
                    <a:lnTo>
                      <a:pt x="423469" y="265059"/>
                    </a:lnTo>
                    <a:cubicBezTo>
                      <a:pt x="430641" y="257895"/>
                      <a:pt x="434944" y="250731"/>
                      <a:pt x="436378" y="240701"/>
                    </a:cubicBezTo>
                    <a:close/>
                    <a:moveTo>
                      <a:pt x="386069" y="146214"/>
                    </a:moveTo>
                    <a:lnTo>
                      <a:pt x="386069" y="199256"/>
                    </a:lnTo>
                    <a:cubicBezTo>
                      <a:pt x="367412" y="200690"/>
                      <a:pt x="353060" y="216459"/>
                      <a:pt x="353060" y="235096"/>
                    </a:cubicBezTo>
                    <a:cubicBezTo>
                      <a:pt x="353060" y="253732"/>
                      <a:pt x="370282" y="270935"/>
                      <a:pt x="388940" y="270935"/>
                    </a:cubicBezTo>
                    <a:cubicBezTo>
                      <a:pt x="397551" y="270935"/>
                      <a:pt x="406162" y="266634"/>
                      <a:pt x="411902" y="262334"/>
                    </a:cubicBezTo>
                    <a:lnTo>
                      <a:pt x="449217" y="299607"/>
                    </a:lnTo>
                    <a:cubicBezTo>
                      <a:pt x="433430" y="313943"/>
                      <a:pt x="411902" y="322544"/>
                      <a:pt x="388940" y="322544"/>
                    </a:cubicBezTo>
                    <a:cubicBezTo>
                      <a:pt x="340144" y="322544"/>
                      <a:pt x="301394" y="283837"/>
                      <a:pt x="301394" y="235096"/>
                    </a:cubicBezTo>
                    <a:cubicBezTo>
                      <a:pt x="301394" y="187788"/>
                      <a:pt x="338709" y="147648"/>
                      <a:pt x="386069" y="146214"/>
                    </a:cubicBezTo>
                    <a:close/>
                    <a:moveTo>
                      <a:pt x="391973" y="143225"/>
                    </a:moveTo>
                    <a:cubicBezTo>
                      <a:pt x="393407" y="143225"/>
                      <a:pt x="393407" y="143225"/>
                      <a:pt x="394841" y="143225"/>
                    </a:cubicBezTo>
                    <a:cubicBezTo>
                      <a:pt x="443601" y="143225"/>
                      <a:pt x="482322" y="183356"/>
                      <a:pt x="482322" y="232087"/>
                    </a:cubicBezTo>
                    <a:cubicBezTo>
                      <a:pt x="482322" y="232087"/>
                      <a:pt x="482322" y="233521"/>
                      <a:pt x="482322" y="234954"/>
                    </a:cubicBezTo>
                    <a:lnTo>
                      <a:pt x="430694" y="234954"/>
                    </a:lnTo>
                    <a:cubicBezTo>
                      <a:pt x="430694" y="233521"/>
                      <a:pt x="430694" y="232087"/>
                      <a:pt x="430694" y="232087"/>
                    </a:cubicBezTo>
                    <a:cubicBezTo>
                      <a:pt x="430694" y="212022"/>
                      <a:pt x="414919" y="196256"/>
                      <a:pt x="394841" y="196256"/>
                    </a:cubicBezTo>
                    <a:cubicBezTo>
                      <a:pt x="393407" y="196256"/>
                      <a:pt x="393407" y="196256"/>
                      <a:pt x="391973" y="196256"/>
                    </a:cubicBezTo>
                    <a:close/>
                    <a:moveTo>
                      <a:pt x="209538" y="117542"/>
                    </a:moveTo>
                    <a:lnTo>
                      <a:pt x="209538" y="179177"/>
                    </a:lnTo>
                    <a:lnTo>
                      <a:pt x="281298" y="213579"/>
                    </a:lnTo>
                    <a:lnTo>
                      <a:pt x="281298" y="258014"/>
                    </a:lnTo>
                    <a:lnTo>
                      <a:pt x="209538" y="225046"/>
                    </a:lnTo>
                    <a:lnTo>
                      <a:pt x="209538" y="341150"/>
                    </a:lnTo>
                    <a:lnTo>
                      <a:pt x="367410" y="341150"/>
                    </a:lnTo>
                    <a:lnTo>
                      <a:pt x="394679" y="341150"/>
                    </a:lnTo>
                    <a:lnTo>
                      <a:pt x="571208" y="341150"/>
                    </a:lnTo>
                    <a:lnTo>
                      <a:pt x="571208" y="117542"/>
                    </a:lnTo>
                    <a:close/>
                    <a:moveTo>
                      <a:pt x="363104" y="73107"/>
                    </a:moveTo>
                    <a:lnTo>
                      <a:pt x="410466" y="73107"/>
                    </a:lnTo>
                    <a:lnTo>
                      <a:pt x="410466" y="93174"/>
                    </a:lnTo>
                    <a:lnTo>
                      <a:pt x="588430" y="93174"/>
                    </a:lnTo>
                    <a:lnTo>
                      <a:pt x="597041" y="93174"/>
                    </a:lnTo>
                    <a:lnTo>
                      <a:pt x="597041" y="117542"/>
                    </a:lnTo>
                    <a:lnTo>
                      <a:pt x="588430" y="117542"/>
                    </a:lnTo>
                    <a:lnTo>
                      <a:pt x="588430" y="358350"/>
                    </a:lnTo>
                    <a:lnTo>
                      <a:pt x="394679" y="358350"/>
                    </a:lnTo>
                    <a:lnTo>
                      <a:pt x="394679" y="402785"/>
                    </a:lnTo>
                    <a:lnTo>
                      <a:pt x="490837" y="511723"/>
                    </a:lnTo>
                    <a:lnTo>
                      <a:pt x="456392" y="511723"/>
                    </a:lnTo>
                    <a:lnTo>
                      <a:pt x="390373" y="438620"/>
                    </a:lnTo>
                    <a:lnTo>
                      <a:pt x="390373" y="511723"/>
                    </a:lnTo>
                    <a:lnTo>
                      <a:pt x="370280" y="511723"/>
                    </a:lnTo>
                    <a:lnTo>
                      <a:pt x="370280" y="438620"/>
                    </a:lnTo>
                    <a:lnTo>
                      <a:pt x="305696" y="511723"/>
                    </a:lnTo>
                    <a:lnTo>
                      <a:pt x="271252" y="511723"/>
                    </a:lnTo>
                    <a:lnTo>
                      <a:pt x="367410" y="402785"/>
                    </a:lnTo>
                    <a:lnTo>
                      <a:pt x="367410" y="358350"/>
                    </a:lnTo>
                    <a:lnTo>
                      <a:pt x="192316" y="358350"/>
                    </a:lnTo>
                    <a:lnTo>
                      <a:pt x="192316" y="217879"/>
                    </a:lnTo>
                    <a:lnTo>
                      <a:pt x="169353" y="207845"/>
                    </a:lnTo>
                    <a:lnTo>
                      <a:pt x="163612" y="329683"/>
                    </a:lnTo>
                    <a:lnTo>
                      <a:pt x="159307" y="329683"/>
                    </a:lnTo>
                    <a:lnTo>
                      <a:pt x="159307" y="346883"/>
                    </a:lnTo>
                    <a:lnTo>
                      <a:pt x="159307" y="359784"/>
                    </a:lnTo>
                    <a:lnTo>
                      <a:pt x="159307" y="490222"/>
                    </a:lnTo>
                    <a:lnTo>
                      <a:pt x="165047" y="490222"/>
                    </a:lnTo>
                    <a:lnTo>
                      <a:pt x="193751" y="497389"/>
                    </a:lnTo>
                    <a:lnTo>
                      <a:pt x="193751" y="524623"/>
                    </a:lnTo>
                    <a:lnTo>
                      <a:pt x="169353" y="524623"/>
                    </a:lnTo>
                    <a:lnTo>
                      <a:pt x="139214" y="520323"/>
                    </a:lnTo>
                    <a:lnTo>
                      <a:pt x="139214" y="524623"/>
                    </a:lnTo>
                    <a:lnTo>
                      <a:pt x="106204" y="524623"/>
                    </a:lnTo>
                    <a:lnTo>
                      <a:pt x="106204" y="494522"/>
                    </a:lnTo>
                    <a:lnTo>
                      <a:pt x="106204" y="490222"/>
                    </a:lnTo>
                    <a:lnTo>
                      <a:pt x="106204" y="359784"/>
                    </a:lnTo>
                    <a:lnTo>
                      <a:pt x="87547" y="359784"/>
                    </a:lnTo>
                    <a:lnTo>
                      <a:pt x="87547" y="490222"/>
                    </a:lnTo>
                    <a:lnTo>
                      <a:pt x="87547" y="494522"/>
                    </a:lnTo>
                    <a:lnTo>
                      <a:pt x="87547" y="524623"/>
                    </a:lnTo>
                    <a:lnTo>
                      <a:pt x="54537" y="524623"/>
                    </a:lnTo>
                    <a:lnTo>
                      <a:pt x="54537" y="520323"/>
                    </a:lnTo>
                    <a:lnTo>
                      <a:pt x="25834" y="524623"/>
                    </a:lnTo>
                    <a:lnTo>
                      <a:pt x="0" y="524623"/>
                    </a:lnTo>
                    <a:lnTo>
                      <a:pt x="0" y="497389"/>
                    </a:lnTo>
                    <a:lnTo>
                      <a:pt x="30139" y="490222"/>
                    </a:lnTo>
                    <a:lnTo>
                      <a:pt x="34445" y="490222"/>
                    </a:lnTo>
                    <a:lnTo>
                      <a:pt x="34445" y="359784"/>
                    </a:lnTo>
                    <a:lnTo>
                      <a:pt x="34445" y="346883"/>
                    </a:lnTo>
                    <a:lnTo>
                      <a:pt x="34445" y="329683"/>
                    </a:lnTo>
                    <a:lnTo>
                      <a:pt x="31574" y="329683"/>
                    </a:lnTo>
                    <a:lnTo>
                      <a:pt x="30139" y="302448"/>
                    </a:lnTo>
                    <a:lnTo>
                      <a:pt x="4306" y="302448"/>
                    </a:lnTo>
                    <a:lnTo>
                      <a:pt x="8611" y="169144"/>
                    </a:lnTo>
                    <a:lnTo>
                      <a:pt x="67454" y="159110"/>
                    </a:lnTo>
                    <a:lnTo>
                      <a:pt x="94723" y="190645"/>
                    </a:lnTo>
                    <a:lnTo>
                      <a:pt x="123427" y="159110"/>
                    </a:lnTo>
                    <a:lnTo>
                      <a:pt x="165047" y="159110"/>
                    </a:lnTo>
                    <a:lnTo>
                      <a:pt x="192316" y="172010"/>
                    </a:lnTo>
                    <a:lnTo>
                      <a:pt x="192316" y="117542"/>
                    </a:lnTo>
                    <a:lnTo>
                      <a:pt x="180835" y="117542"/>
                    </a:lnTo>
                    <a:lnTo>
                      <a:pt x="180835" y="93174"/>
                    </a:lnTo>
                    <a:lnTo>
                      <a:pt x="192316" y="93174"/>
                    </a:lnTo>
                    <a:lnTo>
                      <a:pt x="363104" y="93174"/>
                    </a:lnTo>
                    <a:close/>
                    <a:moveTo>
                      <a:pt x="96902" y="0"/>
                    </a:moveTo>
                    <a:cubicBezTo>
                      <a:pt x="137722" y="0"/>
                      <a:pt x="170814" y="33040"/>
                      <a:pt x="170814" y="73797"/>
                    </a:cubicBezTo>
                    <a:cubicBezTo>
                      <a:pt x="170814" y="114554"/>
                      <a:pt x="137722" y="147594"/>
                      <a:pt x="96902" y="147594"/>
                    </a:cubicBezTo>
                    <a:cubicBezTo>
                      <a:pt x="56082" y="147594"/>
                      <a:pt x="22990" y="114554"/>
                      <a:pt x="22990" y="73797"/>
                    </a:cubicBezTo>
                    <a:cubicBezTo>
                      <a:pt x="22990" y="33040"/>
                      <a:pt x="56082" y="0"/>
                      <a:pt x="9690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4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97" name="ïŝľídê"/>
            <p:cNvSpPr/>
            <p:nvPr/>
          </p:nvSpPr>
          <p:spPr bwMode="auto">
            <a:xfrm>
              <a:off x="800947" y="6051820"/>
              <a:ext cx="77099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AQI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数值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8" name="í$ḻïḑé"/>
            <p:cNvSpPr/>
            <p:nvPr/>
          </p:nvSpPr>
          <p:spPr>
            <a:xfrm>
              <a:off x="1928871" y="5607968"/>
              <a:ext cx="1033040" cy="338554"/>
            </a:xfrm>
            <a:prstGeom prst="rect">
              <a:avLst/>
            </a:prstGeom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altLang="zh-CN" sz="2400" dirty="0" err="1"/>
                <a:t>jb</a:t>
              </a:r>
              <a:endParaRPr lang="zh-CN" altLang="en-US" sz="2400" dirty="0"/>
            </a:p>
          </p:txBody>
        </p:sp>
        <p:sp>
          <p:nvSpPr>
            <p:cNvPr id="99" name="í$ḻïḑé"/>
            <p:cNvSpPr/>
            <p:nvPr/>
          </p:nvSpPr>
          <p:spPr>
            <a:xfrm>
              <a:off x="3187820" y="5607968"/>
              <a:ext cx="1033040" cy="338554"/>
            </a:xfrm>
            <a:prstGeom prst="rect">
              <a:avLst/>
            </a:prstGeom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altLang="zh-CN" sz="2400" dirty="0" err="1"/>
                <a:t>wr</a:t>
              </a:r>
              <a:endParaRPr lang="zh-CN" altLang="en-US" sz="2400" dirty="0"/>
            </a:p>
          </p:txBody>
        </p:sp>
        <p:sp>
          <p:nvSpPr>
            <p:cNvPr id="100" name="í$ḻïḑé"/>
            <p:cNvSpPr/>
            <p:nvPr/>
          </p:nvSpPr>
          <p:spPr>
            <a:xfrm>
              <a:off x="4446769" y="5607968"/>
              <a:ext cx="1033040" cy="338554"/>
            </a:xfrm>
            <a:prstGeom prst="rect">
              <a:avLst/>
            </a:prstGeom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altLang="zh-CN" sz="2400" dirty="0" err="1"/>
                <a:t>jy</a:t>
              </a:r>
              <a:endParaRPr lang="zh-CN" altLang="en-US" sz="2400" dirty="0"/>
            </a:p>
          </p:txBody>
        </p:sp>
        <p:sp>
          <p:nvSpPr>
            <p:cNvPr id="101" name="ïŝľídê"/>
            <p:cNvSpPr/>
            <p:nvPr/>
          </p:nvSpPr>
          <p:spPr bwMode="auto">
            <a:xfrm>
              <a:off x="2059895" y="6051820"/>
              <a:ext cx="77099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AQI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级别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2" name="ïŝľídê"/>
            <p:cNvSpPr/>
            <p:nvPr/>
          </p:nvSpPr>
          <p:spPr bwMode="auto">
            <a:xfrm>
              <a:off x="3318844" y="6051820"/>
              <a:ext cx="77099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AQI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类别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" name="ïŝľídê"/>
            <p:cNvSpPr/>
            <p:nvPr/>
          </p:nvSpPr>
          <p:spPr bwMode="auto">
            <a:xfrm>
              <a:off x="4365549" y="6051820"/>
              <a:ext cx="119547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户外活动建议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04" name="îṡ1ïḍé"/>
          <p:cNvSpPr txBox="1"/>
          <p:nvPr/>
        </p:nvSpPr>
        <p:spPr>
          <a:xfrm>
            <a:off x="1898650" y="4164965"/>
            <a:ext cx="1814195" cy="33718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参考变量名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105" name="图片 10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6280" y="1229360"/>
            <a:ext cx="4326890" cy="2826385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ISLIDE.DIAGRAM" val="#476756"/>
</p:tagLst>
</file>

<file path=ppt/tags/tag2.xml><?xml version="1.0" encoding="utf-8"?>
<p:tagLst xmlns:p="http://schemas.openxmlformats.org/presentationml/2006/main">
  <p:tag name="ISLIDE.DIAGRAM" val="#46512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980</Words>
  <Application>WPS 表格</Application>
  <PresentationFormat>宽屏</PresentationFormat>
  <Paragraphs>287</Paragraphs>
  <Slides>13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方正书宋_GBK</vt:lpstr>
      <vt:lpstr>Wingdings</vt:lpstr>
      <vt:lpstr>宋体</vt:lpstr>
      <vt:lpstr>汉仪书宋二KW</vt:lpstr>
      <vt:lpstr>微软雅黑</vt:lpstr>
      <vt:lpstr>汉仪旗黑</vt:lpstr>
      <vt:lpstr>宋体</vt:lpstr>
      <vt:lpstr>Arial Unicode MS</vt:lpstr>
      <vt:lpstr>等线 Light</vt:lpstr>
      <vt:lpstr>汉仪中等线KW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 铭英</dc:creator>
  <cp:lastModifiedBy>kakawu</cp:lastModifiedBy>
  <cp:revision>983</cp:revision>
  <cp:lastPrinted>2021-03-09T09:40:47Z</cp:lastPrinted>
  <dcterms:created xsi:type="dcterms:W3CDTF">2021-03-09T09:40:47Z</dcterms:created>
  <dcterms:modified xsi:type="dcterms:W3CDTF">2021-03-09T09:40:47Z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2052-3.0.1.4848</vt:lpwstr>
  </property>
</Properties>
</file>